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74" r:id="rId11"/>
    <p:sldId id="275" r:id="rId12"/>
    <p:sldId id="276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69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72" r:id="rId30"/>
    <p:sldId id="292" r:id="rId31"/>
    <p:sldId id="293" r:id="rId32"/>
    <p:sldId id="294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50"/>
    <p:restoredTop sz="94648"/>
  </p:normalViewPr>
  <p:slideViewPr>
    <p:cSldViewPr snapToGrid="0" snapToObjects="1">
      <p:cViewPr>
        <p:scale>
          <a:sx n="90" d="100"/>
          <a:sy n="90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97F94A-3BA1-417A-A473-21A27AAD1F2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8FE72F-781B-4E46-88C4-A932E24DF4CE}">
      <dgm:prSet phldrT="[Text]"/>
      <dgm:spPr/>
      <dgm:t>
        <a:bodyPr/>
        <a:lstStyle/>
        <a:p>
          <a:r>
            <a:rPr lang="en-US" dirty="0"/>
            <a:t>Client Side</a:t>
          </a:r>
        </a:p>
      </dgm:t>
    </dgm:pt>
    <dgm:pt modelId="{FAD29F16-3D73-41B6-A9AC-EF8E585E01E0}" type="parTrans" cxnId="{DAF79540-80A0-4703-BDDB-94DAAE00D7B0}">
      <dgm:prSet/>
      <dgm:spPr/>
      <dgm:t>
        <a:bodyPr/>
        <a:lstStyle/>
        <a:p>
          <a:endParaRPr lang="en-US"/>
        </a:p>
      </dgm:t>
    </dgm:pt>
    <dgm:pt modelId="{B8332E4E-3F0C-4F47-B139-BB44D7AD67FF}" type="sibTrans" cxnId="{DAF79540-80A0-4703-BDDB-94DAAE00D7B0}">
      <dgm:prSet/>
      <dgm:spPr/>
      <dgm:t>
        <a:bodyPr/>
        <a:lstStyle/>
        <a:p>
          <a:endParaRPr lang="en-US"/>
        </a:p>
      </dgm:t>
    </dgm:pt>
    <dgm:pt modelId="{5A678A91-377B-44AF-8151-FA02026C8983}">
      <dgm:prSet phldrT="[Text]"/>
      <dgm:spPr/>
      <dgm:t>
        <a:bodyPr/>
        <a:lstStyle/>
        <a:p>
          <a:r>
            <a:rPr lang="en-US" dirty="0"/>
            <a:t>Login Process</a:t>
          </a:r>
        </a:p>
      </dgm:t>
    </dgm:pt>
    <dgm:pt modelId="{2830D869-906E-4625-9BCF-6C6055C57969}" type="parTrans" cxnId="{D8D149EE-8C7A-4EDB-B16A-66B193347697}">
      <dgm:prSet/>
      <dgm:spPr/>
      <dgm:t>
        <a:bodyPr/>
        <a:lstStyle/>
        <a:p>
          <a:endParaRPr lang="en-US"/>
        </a:p>
      </dgm:t>
    </dgm:pt>
    <dgm:pt modelId="{15DFADBF-DBBF-4936-A85F-06C5905ECB2F}" type="sibTrans" cxnId="{D8D149EE-8C7A-4EDB-B16A-66B193347697}">
      <dgm:prSet/>
      <dgm:spPr/>
      <dgm:t>
        <a:bodyPr/>
        <a:lstStyle/>
        <a:p>
          <a:endParaRPr lang="en-US"/>
        </a:p>
      </dgm:t>
    </dgm:pt>
    <dgm:pt modelId="{2E8C99E5-F32C-4D5E-A271-49CFD0BDEE6E}">
      <dgm:prSet phldrT="[Text]"/>
      <dgm:spPr/>
      <dgm:t>
        <a:bodyPr/>
        <a:lstStyle/>
        <a:p>
          <a:r>
            <a:rPr lang="en-US" dirty="0"/>
            <a:t>Order and collection of order.</a:t>
          </a:r>
        </a:p>
      </dgm:t>
    </dgm:pt>
    <dgm:pt modelId="{E6B6BC8E-C2D7-4B7E-8C86-3E2C9EAB3134}" type="parTrans" cxnId="{744AE3A7-037A-426A-95FF-64CCC0EBF170}">
      <dgm:prSet/>
      <dgm:spPr/>
      <dgm:t>
        <a:bodyPr/>
        <a:lstStyle/>
        <a:p>
          <a:endParaRPr lang="en-US"/>
        </a:p>
      </dgm:t>
    </dgm:pt>
    <dgm:pt modelId="{AA4EC916-72C6-421A-9C9D-177513629FA2}" type="sibTrans" cxnId="{744AE3A7-037A-426A-95FF-64CCC0EBF170}">
      <dgm:prSet/>
      <dgm:spPr/>
      <dgm:t>
        <a:bodyPr/>
        <a:lstStyle/>
        <a:p>
          <a:endParaRPr lang="en-US"/>
        </a:p>
      </dgm:t>
    </dgm:pt>
    <dgm:pt modelId="{2D79108B-F33A-4AA9-90C7-7614671CBAE1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4E5B70C8-3941-4A78-9D0B-82D90262F038}" type="parTrans" cxnId="{03CC6A0D-D9DC-4C01-AE96-DB1BE0AB8DEA}">
      <dgm:prSet/>
      <dgm:spPr/>
      <dgm:t>
        <a:bodyPr/>
        <a:lstStyle/>
        <a:p>
          <a:endParaRPr lang="en-US"/>
        </a:p>
      </dgm:t>
    </dgm:pt>
    <dgm:pt modelId="{7642927F-76A0-4BE1-A1C3-8B170D7F65A1}" type="sibTrans" cxnId="{03CC6A0D-D9DC-4C01-AE96-DB1BE0AB8DEA}">
      <dgm:prSet/>
      <dgm:spPr/>
      <dgm:t>
        <a:bodyPr/>
        <a:lstStyle/>
        <a:p>
          <a:endParaRPr lang="en-US"/>
        </a:p>
      </dgm:t>
    </dgm:pt>
    <dgm:pt modelId="{6F3A26F7-EE9D-4309-B95B-21E6AD55C0FD}">
      <dgm:prSet phldrT="[Text]"/>
      <dgm:spPr/>
      <dgm:t>
        <a:bodyPr/>
        <a:lstStyle/>
        <a:p>
          <a:r>
            <a:rPr lang="en-US" dirty="0"/>
            <a:t>Login Credentials</a:t>
          </a:r>
        </a:p>
      </dgm:t>
    </dgm:pt>
    <dgm:pt modelId="{AE9BB7F4-B829-40F3-BB48-70ADE1EFDE74}" type="parTrans" cxnId="{BB6CAD88-4E4F-4ED7-BFA0-EFE6E4B5B699}">
      <dgm:prSet/>
      <dgm:spPr/>
      <dgm:t>
        <a:bodyPr/>
        <a:lstStyle/>
        <a:p>
          <a:endParaRPr lang="en-US"/>
        </a:p>
      </dgm:t>
    </dgm:pt>
    <dgm:pt modelId="{8658A342-B8CD-4267-9CBC-78984FF377AD}" type="sibTrans" cxnId="{BB6CAD88-4E4F-4ED7-BFA0-EFE6E4B5B699}">
      <dgm:prSet/>
      <dgm:spPr/>
      <dgm:t>
        <a:bodyPr/>
        <a:lstStyle/>
        <a:p>
          <a:endParaRPr lang="en-US"/>
        </a:p>
      </dgm:t>
    </dgm:pt>
    <dgm:pt modelId="{EA670ED4-1302-489D-BF2A-1585054DE00C}">
      <dgm:prSet phldrT="[Text]"/>
      <dgm:spPr/>
      <dgm:t>
        <a:bodyPr/>
        <a:lstStyle/>
        <a:p>
          <a:r>
            <a:rPr lang="en-US" dirty="0"/>
            <a:t>Order database</a:t>
          </a:r>
        </a:p>
      </dgm:t>
    </dgm:pt>
    <dgm:pt modelId="{8572904B-7B0C-4391-AC92-4441989B7234}" type="parTrans" cxnId="{6307B2CE-E0F3-4AEE-9EB3-CC7120158CFC}">
      <dgm:prSet/>
      <dgm:spPr/>
      <dgm:t>
        <a:bodyPr/>
        <a:lstStyle/>
        <a:p>
          <a:endParaRPr lang="en-US"/>
        </a:p>
      </dgm:t>
    </dgm:pt>
    <dgm:pt modelId="{5A85FF6F-2A62-4936-9910-0908BDFB5E28}" type="sibTrans" cxnId="{6307B2CE-E0F3-4AEE-9EB3-CC7120158CFC}">
      <dgm:prSet/>
      <dgm:spPr/>
      <dgm:t>
        <a:bodyPr/>
        <a:lstStyle/>
        <a:p>
          <a:endParaRPr lang="en-US"/>
        </a:p>
      </dgm:t>
    </dgm:pt>
    <dgm:pt modelId="{8DAAA705-0206-4F05-B54B-1BC8674EAEEA}">
      <dgm:prSet phldrT="[Text]"/>
      <dgm:spPr/>
      <dgm:t>
        <a:bodyPr/>
        <a:lstStyle/>
        <a:p>
          <a:r>
            <a:rPr lang="en-US" dirty="0"/>
            <a:t>Server Side</a:t>
          </a:r>
        </a:p>
      </dgm:t>
    </dgm:pt>
    <dgm:pt modelId="{6A6AD009-A985-43C3-A6FD-40ECF0FDEF34}" type="parTrans" cxnId="{E08D4B08-A065-4EB9-9F5F-25AD14B9A324}">
      <dgm:prSet/>
      <dgm:spPr/>
      <dgm:t>
        <a:bodyPr/>
        <a:lstStyle/>
        <a:p>
          <a:endParaRPr lang="en-US"/>
        </a:p>
      </dgm:t>
    </dgm:pt>
    <dgm:pt modelId="{BC437DFF-2231-4241-944D-DAB0BC4F198F}" type="sibTrans" cxnId="{E08D4B08-A065-4EB9-9F5F-25AD14B9A324}">
      <dgm:prSet/>
      <dgm:spPr/>
      <dgm:t>
        <a:bodyPr/>
        <a:lstStyle/>
        <a:p>
          <a:endParaRPr lang="en-US"/>
        </a:p>
      </dgm:t>
    </dgm:pt>
    <dgm:pt modelId="{A33B3C9E-F5F7-4385-B5D4-C22695636B24}">
      <dgm:prSet phldrT="[Text]"/>
      <dgm:spPr/>
      <dgm:t>
        <a:bodyPr/>
        <a:lstStyle/>
        <a:p>
          <a:r>
            <a:rPr lang="en-US" dirty="0"/>
            <a:t>Order Retrieval</a:t>
          </a:r>
        </a:p>
      </dgm:t>
    </dgm:pt>
    <dgm:pt modelId="{47D1628D-E917-41BF-B99A-503F13C9BDF0}" type="parTrans" cxnId="{36DE0595-6A46-433F-BA43-FBA1CEB98EDA}">
      <dgm:prSet/>
      <dgm:spPr/>
      <dgm:t>
        <a:bodyPr/>
        <a:lstStyle/>
        <a:p>
          <a:endParaRPr lang="en-US"/>
        </a:p>
      </dgm:t>
    </dgm:pt>
    <dgm:pt modelId="{91A63485-901E-453B-95DD-7690E62F6CF5}" type="sibTrans" cxnId="{36DE0595-6A46-433F-BA43-FBA1CEB98EDA}">
      <dgm:prSet/>
      <dgm:spPr/>
      <dgm:t>
        <a:bodyPr/>
        <a:lstStyle/>
        <a:p>
          <a:endParaRPr lang="en-US"/>
        </a:p>
      </dgm:t>
    </dgm:pt>
    <dgm:pt modelId="{ABD6C32A-9CE6-4B44-9D09-6F5F8B1CF75A}">
      <dgm:prSet phldrT="[Text]"/>
      <dgm:spPr/>
      <dgm:t>
        <a:bodyPr/>
        <a:lstStyle/>
        <a:p>
          <a:r>
            <a:rPr lang="en-US" dirty="0"/>
            <a:t>Order Processing</a:t>
          </a:r>
        </a:p>
      </dgm:t>
    </dgm:pt>
    <dgm:pt modelId="{753DB27D-441E-4C4C-B5B5-E1EF9E9F350F}" type="parTrans" cxnId="{CB964EC9-9E91-4AFB-BF1B-0BAFEB0B4D1E}">
      <dgm:prSet/>
      <dgm:spPr/>
      <dgm:t>
        <a:bodyPr/>
        <a:lstStyle/>
        <a:p>
          <a:endParaRPr lang="en-US"/>
        </a:p>
      </dgm:t>
    </dgm:pt>
    <dgm:pt modelId="{4A2DC8B7-64B3-436E-B2D7-C115F42D1176}" type="sibTrans" cxnId="{CB964EC9-9E91-4AFB-BF1B-0BAFEB0B4D1E}">
      <dgm:prSet/>
      <dgm:spPr/>
      <dgm:t>
        <a:bodyPr/>
        <a:lstStyle/>
        <a:p>
          <a:endParaRPr lang="en-US"/>
        </a:p>
      </dgm:t>
    </dgm:pt>
    <dgm:pt modelId="{4E6307DA-BFD6-4D38-956D-4DAF3AD79BDC}" type="pres">
      <dgm:prSet presAssocID="{BE97F94A-3BA1-417A-A473-21A27AAD1F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1C1C2A-0CB6-435E-B3E9-1E5F1CD98BAC}" type="pres">
      <dgm:prSet presAssocID="{B98FE72F-781B-4E46-88C4-A932E24DF4CE}" presName="linNode" presStyleCnt="0"/>
      <dgm:spPr/>
    </dgm:pt>
    <dgm:pt modelId="{8DAC0BE9-3E18-4B72-ABD7-8E83B69FF204}" type="pres">
      <dgm:prSet presAssocID="{B98FE72F-781B-4E46-88C4-A932E24DF4CE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EE4344-7D78-4043-93B0-5AB93FAFA70A}" type="pres">
      <dgm:prSet presAssocID="{B98FE72F-781B-4E46-88C4-A932E24DF4CE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9355E-FC42-4992-843A-0939627AA510}" type="pres">
      <dgm:prSet presAssocID="{B8332E4E-3F0C-4F47-B139-BB44D7AD67FF}" presName="sp" presStyleCnt="0"/>
      <dgm:spPr/>
    </dgm:pt>
    <dgm:pt modelId="{DBD7798C-8D5F-4931-981D-281A8D58E9BF}" type="pres">
      <dgm:prSet presAssocID="{2D79108B-F33A-4AA9-90C7-7614671CBAE1}" presName="linNode" presStyleCnt="0"/>
      <dgm:spPr/>
    </dgm:pt>
    <dgm:pt modelId="{0C52C2F4-1CA3-477C-8763-DD1E934FB580}" type="pres">
      <dgm:prSet presAssocID="{2D79108B-F33A-4AA9-90C7-7614671CBAE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500E4-FC10-4FB9-8D3F-0B0667D7DC7A}" type="pres">
      <dgm:prSet presAssocID="{2D79108B-F33A-4AA9-90C7-7614671CBAE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D64B2B-820B-47C3-A86B-E85ABC2E1CD2}" type="pres">
      <dgm:prSet presAssocID="{7642927F-76A0-4BE1-A1C3-8B170D7F65A1}" presName="sp" presStyleCnt="0"/>
      <dgm:spPr/>
    </dgm:pt>
    <dgm:pt modelId="{873407F8-FE3C-4301-88BA-72F4C47BB056}" type="pres">
      <dgm:prSet presAssocID="{8DAAA705-0206-4F05-B54B-1BC8674EAEEA}" presName="linNode" presStyleCnt="0"/>
      <dgm:spPr/>
    </dgm:pt>
    <dgm:pt modelId="{64CD46BE-E099-4DCA-BD13-DAD22AFACAC2}" type="pres">
      <dgm:prSet presAssocID="{8DAAA705-0206-4F05-B54B-1BC8674EAEEA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40C74A-EF78-4866-AB48-B89E439F4848}" type="pres">
      <dgm:prSet presAssocID="{8DAAA705-0206-4F05-B54B-1BC8674EAEEA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91C5071-F4BC-6F43-92B7-DD18DA484EA2}" type="presOf" srcId="{2D79108B-F33A-4AA9-90C7-7614671CBAE1}" destId="{0C52C2F4-1CA3-477C-8763-DD1E934FB580}" srcOrd="0" destOrd="0" presId="urn:microsoft.com/office/officeart/2005/8/layout/vList5"/>
    <dgm:cxn modelId="{59619212-2CC4-3C4C-9D50-C6A527C4CFA4}" type="presOf" srcId="{A33B3C9E-F5F7-4385-B5D4-C22695636B24}" destId="{1840C74A-EF78-4866-AB48-B89E439F4848}" srcOrd="0" destOrd="0" presId="urn:microsoft.com/office/officeart/2005/8/layout/vList5"/>
    <dgm:cxn modelId="{E08D4B08-A065-4EB9-9F5F-25AD14B9A324}" srcId="{BE97F94A-3BA1-417A-A473-21A27AAD1F26}" destId="{8DAAA705-0206-4F05-B54B-1BC8674EAEEA}" srcOrd="2" destOrd="0" parTransId="{6A6AD009-A985-43C3-A6FD-40ECF0FDEF34}" sibTransId="{BC437DFF-2231-4241-944D-DAB0BC4F198F}"/>
    <dgm:cxn modelId="{F68C2648-DEFC-314E-922B-7ED6B1961140}" type="presOf" srcId="{B98FE72F-781B-4E46-88C4-A932E24DF4CE}" destId="{8DAC0BE9-3E18-4B72-ABD7-8E83B69FF204}" srcOrd="0" destOrd="0" presId="urn:microsoft.com/office/officeart/2005/8/layout/vList5"/>
    <dgm:cxn modelId="{DD2E20EE-0DDC-8A48-9DB4-C2EF270BF521}" type="presOf" srcId="{8DAAA705-0206-4F05-B54B-1BC8674EAEEA}" destId="{64CD46BE-E099-4DCA-BD13-DAD22AFACAC2}" srcOrd="0" destOrd="0" presId="urn:microsoft.com/office/officeart/2005/8/layout/vList5"/>
    <dgm:cxn modelId="{CB964EC9-9E91-4AFB-BF1B-0BAFEB0B4D1E}" srcId="{8DAAA705-0206-4F05-B54B-1BC8674EAEEA}" destId="{ABD6C32A-9CE6-4B44-9D09-6F5F8B1CF75A}" srcOrd="1" destOrd="0" parTransId="{753DB27D-441E-4C4C-B5B5-E1EF9E9F350F}" sibTransId="{4A2DC8B7-64B3-436E-B2D7-C115F42D1176}"/>
    <dgm:cxn modelId="{6B207570-3145-A148-B0EA-0EC49D5BB1CC}" type="presOf" srcId="{EA670ED4-1302-489D-BF2A-1585054DE00C}" destId="{FA7500E4-FC10-4FB9-8D3F-0B0667D7DC7A}" srcOrd="0" destOrd="1" presId="urn:microsoft.com/office/officeart/2005/8/layout/vList5"/>
    <dgm:cxn modelId="{F78C0FFE-88B0-A340-8B59-9972BF9DCC87}" type="presOf" srcId="{2E8C99E5-F32C-4D5E-A271-49CFD0BDEE6E}" destId="{8FEE4344-7D78-4043-93B0-5AB93FAFA70A}" srcOrd="0" destOrd="1" presId="urn:microsoft.com/office/officeart/2005/8/layout/vList5"/>
    <dgm:cxn modelId="{BB6CAD88-4E4F-4ED7-BFA0-EFE6E4B5B699}" srcId="{2D79108B-F33A-4AA9-90C7-7614671CBAE1}" destId="{6F3A26F7-EE9D-4309-B95B-21E6AD55C0FD}" srcOrd="0" destOrd="0" parTransId="{AE9BB7F4-B829-40F3-BB48-70ADE1EFDE74}" sibTransId="{8658A342-B8CD-4267-9CBC-78984FF377AD}"/>
    <dgm:cxn modelId="{D8D149EE-8C7A-4EDB-B16A-66B193347697}" srcId="{B98FE72F-781B-4E46-88C4-A932E24DF4CE}" destId="{5A678A91-377B-44AF-8151-FA02026C8983}" srcOrd="0" destOrd="0" parTransId="{2830D869-906E-4625-9BCF-6C6055C57969}" sibTransId="{15DFADBF-DBBF-4936-A85F-06C5905ECB2F}"/>
    <dgm:cxn modelId="{744AE3A7-037A-426A-95FF-64CCC0EBF170}" srcId="{B98FE72F-781B-4E46-88C4-A932E24DF4CE}" destId="{2E8C99E5-F32C-4D5E-A271-49CFD0BDEE6E}" srcOrd="1" destOrd="0" parTransId="{E6B6BC8E-C2D7-4B7E-8C86-3E2C9EAB3134}" sibTransId="{AA4EC916-72C6-421A-9C9D-177513629FA2}"/>
    <dgm:cxn modelId="{CD112178-7511-7C43-8100-A67BCCFDFB57}" type="presOf" srcId="{ABD6C32A-9CE6-4B44-9D09-6F5F8B1CF75A}" destId="{1840C74A-EF78-4866-AB48-B89E439F4848}" srcOrd="0" destOrd="1" presId="urn:microsoft.com/office/officeart/2005/8/layout/vList5"/>
    <dgm:cxn modelId="{6307B2CE-E0F3-4AEE-9EB3-CC7120158CFC}" srcId="{2D79108B-F33A-4AA9-90C7-7614671CBAE1}" destId="{EA670ED4-1302-489D-BF2A-1585054DE00C}" srcOrd="1" destOrd="0" parTransId="{8572904B-7B0C-4391-AC92-4441989B7234}" sibTransId="{5A85FF6F-2A62-4936-9910-0908BDFB5E28}"/>
    <dgm:cxn modelId="{03CC6A0D-D9DC-4C01-AE96-DB1BE0AB8DEA}" srcId="{BE97F94A-3BA1-417A-A473-21A27AAD1F26}" destId="{2D79108B-F33A-4AA9-90C7-7614671CBAE1}" srcOrd="1" destOrd="0" parTransId="{4E5B70C8-3941-4A78-9D0B-82D90262F038}" sibTransId="{7642927F-76A0-4BE1-A1C3-8B170D7F65A1}"/>
    <dgm:cxn modelId="{36DE0595-6A46-433F-BA43-FBA1CEB98EDA}" srcId="{8DAAA705-0206-4F05-B54B-1BC8674EAEEA}" destId="{A33B3C9E-F5F7-4385-B5D4-C22695636B24}" srcOrd="0" destOrd="0" parTransId="{47D1628D-E917-41BF-B99A-503F13C9BDF0}" sibTransId="{91A63485-901E-453B-95DD-7690E62F6CF5}"/>
    <dgm:cxn modelId="{368BA471-DFAF-FF44-BBBE-67BA8BD8AFBC}" type="presOf" srcId="{6F3A26F7-EE9D-4309-B95B-21E6AD55C0FD}" destId="{FA7500E4-FC10-4FB9-8D3F-0B0667D7DC7A}" srcOrd="0" destOrd="0" presId="urn:microsoft.com/office/officeart/2005/8/layout/vList5"/>
    <dgm:cxn modelId="{AFB0A39E-68A7-DC45-A645-6E6378F21065}" type="presOf" srcId="{BE97F94A-3BA1-417A-A473-21A27AAD1F26}" destId="{4E6307DA-BFD6-4D38-956D-4DAF3AD79BDC}" srcOrd="0" destOrd="0" presId="urn:microsoft.com/office/officeart/2005/8/layout/vList5"/>
    <dgm:cxn modelId="{1E3059E0-22C0-D848-9635-9674A85ED4B2}" type="presOf" srcId="{5A678A91-377B-44AF-8151-FA02026C8983}" destId="{8FEE4344-7D78-4043-93B0-5AB93FAFA70A}" srcOrd="0" destOrd="0" presId="urn:microsoft.com/office/officeart/2005/8/layout/vList5"/>
    <dgm:cxn modelId="{DAF79540-80A0-4703-BDDB-94DAAE00D7B0}" srcId="{BE97F94A-3BA1-417A-A473-21A27AAD1F26}" destId="{B98FE72F-781B-4E46-88C4-A932E24DF4CE}" srcOrd="0" destOrd="0" parTransId="{FAD29F16-3D73-41B6-A9AC-EF8E585E01E0}" sibTransId="{B8332E4E-3F0C-4F47-B139-BB44D7AD67FF}"/>
    <dgm:cxn modelId="{081F75AA-38F5-E143-879B-F897D42626C4}" type="presParOf" srcId="{4E6307DA-BFD6-4D38-956D-4DAF3AD79BDC}" destId="{451C1C2A-0CB6-435E-B3E9-1E5F1CD98BAC}" srcOrd="0" destOrd="0" presId="urn:microsoft.com/office/officeart/2005/8/layout/vList5"/>
    <dgm:cxn modelId="{D4CB2DD3-9FF9-BF4D-A7E7-2A6B3F13087F}" type="presParOf" srcId="{451C1C2A-0CB6-435E-B3E9-1E5F1CD98BAC}" destId="{8DAC0BE9-3E18-4B72-ABD7-8E83B69FF204}" srcOrd="0" destOrd="0" presId="urn:microsoft.com/office/officeart/2005/8/layout/vList5"/>
    <dgm:cxn modelId="{6B013AB7-2F8F-3045-B41C-67345410A217}" type="presParOf" srcId="{451C1C2A-0CB6-435E-B3E9-1E5F1CD98BAC}" destId="{8FEE4344-7D78-4043-93B0-5AB93FAFA70A}" srcOrd="1" destOrd="0" presId="urn:microsoft.com/office/officeart/2005/8/layout/vList5"/>
    <dgm:cxn modelId="{9F5C10F0-40BE-8049-91C1-67551FD87217}" type="presParOf" srcId="{4E6307DA-BFD6-4D38-956D-4DAF3AD79BDC}" destId="{A119355E-FC42-4992-843A-0939627AA510}" srcOrd="1" destOrd="0" presId="urn:microsoft.com/office/officeart/2005/8/layout/vList5"/>
    <dgm:cxn modelId="{98ABFAA4-741A-C94F-BD7F-C96565D96377}" type="presParOf" srcId="{4E6307DA-BFD6-4D38-956D-4DAF3AD79BDC}" destId="{DBD7798C-8D5F-4931-981D-281A8D58E9BF}" srcOrd="2" destOrd="0" presId="urn:microsoft.com/office/officeart/2005/8/layout/vList5"/>
    <dgm:cxn modelId="{65AD13E0-F7BE-F846-B43E-DFE0DFAC0F9D}" type="presParOf" srcId="{DBD7798C-8D5F-4931-981D-281A8D58E9BF}" destId="{0C52C2F4-1CA3-477C-8763-DD1E934FB580}" srcOrd="0" destOrd="0" presId="urn:microsoft.com/office/officeart/2005/8/layout/vList5"/>
    <dgm:cxn modelId="{13F1813B-AE67-C24D-AC92-1D1391B863A9}" type="presParOf" srcId="{DBD7798C-8D5F-4931-981D-281A8D58E9BF}" destId="{FA7500E4-FC10-4FB9-8D3F-0B0667D7DC7A}" srcOrd="1" destOrd="0" presId="urn:microsoft.com/office/officeart/2005/8/layout/vList5"/>
    <dgm:cxn modelId="{4F60C640-BD73-604F-9706-46CC2565CA62}" type="presParOf" srcId="{4E6307DA-BFD6-4D38-956D-4DAF3AD79BDC}" destId="{A6D64B2B-820B-47C3-A86B-E85ABC2E1CD2}" srcOrd="3" destOrd="0" presId="urn:microsoft.com/office/officeart/2005/8/layout/vList5"/>
    <dgm:cxn modelId="{84528A2C-D641-C948-8ABE-52A2E1F87462}" type="presParOf" srcId="{4E6307DA-BFD6-4D38-956D-4DAF3AD79BDC}" destId="{873407F8-FE3C-4301-88BA-72F4C47BB056}" srcOrd="4" destOrd="0" presId="urn:microsoft.com/office/officeart/2005/8/layout/vList5"/>
    <dgm:cxn modelId="{4D5D3C4D-D4F6-B44A-A6D8-A6CE6ACA583C}" type="presParOf" srcId="{873407F8-FE3C-4301-88BA-72F4C47BB056}" destId="{64CD46BE-E099-4DCA-BD13-DAD22AFACAC2}" srcOrd="0" destOrd="0" presId="urn:microsoft.com/office/officeart/2005/8/layout/vList5"/>
    <dgm:cxn modelId="{7B6CF817-BD9E-D94B-B6A9-226F288C96EC}" type="presParOf" srcId="{873407F8-FE3C-4301-88BA-72F4C47BB056}" destId="{1840C74A-EF78-4866-AB48-B89E439F484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E4344-7D78-4043-93B0-5AB93FAFA70A}">
      <dsp:nvSpPr>
        <dsp:cNvPr id="0" name=""/>
        <dsp:cNvSpPr/>
      </dsp:nvSpPr>
      <dsp:spPr>
        <a:xfrm rot="5400000">
          <a:off x="6841292" y="-2658604"/>
          <a:ext cx="1432143" cy="71128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Login Process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Order and collection of order.</a:t>
          </a:r>
        </a:p>
      </dsp:txBody>
      <dsp:txXfrm rot="-5400000">
        <a:off x="4000958" y="251641"/>
        <a:ext cx="7042901" cy="1292321"/>
      </dsp:txXfrm>
    </dsp:sp>
    <dsp:sp modelId="{8DAC0BE9-3E18-4B72-ABD7-8E83B69FF204}">
      <dsp:nvSpPr>
        <dsp:cNvPr id="0" name=""/>
        <dsp:cNvSpPr/>
      </dsp:nvSpPr>
      <dsp:spPr>
        <a:xfrm>
          <a:off x="0" y="2712"/>
          <a:ext cx="4000957" cy="17901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/>
            <a:t>Client Side</a:t>
          </a:r>
        </a:p>
      </dsp:txBody>
      <dsp:txXfrm>
        <a:off x="87389" y="90101"/>
        <a:ext cx="3826179" cy="1615400"/>
      </dsp:txXfrm>
    </dsp:sp>
    <dsp:sp modelId="{FA7500E4-FC10-4FB9-8D3F-0B0667D7DC7A}">
      <dsp:nvSpPr>
        <dsp:cNvPr id="0" name=""/>
        <dsp:cNvSpPr/>
      </dsp:nvSpPr>
      <dsp:spPr>
        <a:xfrm rot="5400000">
          <a:off x="6841292" y="-778916"/>
          <a:ext cx="1432143" cy="71128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Login Credentials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Order database</a:t>
          </a:r>
        </a:p>
      </dsp:txBody>
      <dsp:txXfrm rot="-5400000">
        <a:off x="4000958" y="2131329"/>
        <a:ext cx="7042901" cy="1292321"/>
      </dsp:txXfrm>
    </dsp:sp>
    <dsp:sp modelId="{0C52C2F4-1CA3-477C-8763-DD1E934FB580}">
      <dsp:nvSpPr>
        <dsp:cNvPr id="0" name=""/>
        <dsp:cNvSpPr/>
      </dsp:nvSpPr>
      <dsp:spPr>
        <a:xfrm>
          <a:off x="0" y="1882400"/>
          <a:ext cx="4000957" cy="17901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/>
            <a:t>Database</a:t>
          </a:r>
        </a:p>
      </dsp:txBody>
      <dsp:txXfrm>
        <a:off x="87389" y="1969789"/>
        <a:ext cx="3826179" cy="1615400"/>
      </dsp:txXfrm>
    </dsp:sp>
    <dsp:sp modelId="{1840C74A-EF78-4866-AB48-B89E439F4848}">
      <dsp:nvSpPr>
        <dsp:cNvPr id="0" name=""/>
        <dsp:cNvSpPr/>
      </dsp:nvSpPr>
      <dsp:spPr>
        <a:xfrm rot="5400000">
          <a:off x="6841292" y="1100770"/>
          <a:ext cx="1432143" cy="71128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Order Retrieval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Order Processing</a:t>
          </a:r>
        </a:p>
      </dsp:txBody>
      <dsp:txXfrm rot="-5400000">
        <a:off x="4000958" y="4011016"/>
        <a:ext cx="7042901" cy="1292321"/>
      </dsp:txXfrm>
    </dsp:sp>
    <dsp:sp modelId="{64CD46BE-E099-4DCA-BD13-DAD22AFACAC2}">
      <dsp:nvSpPr>
        <dsp:cNvPr id="0" name=""/>
        <dsp:cNvSpPr/>
      </dsp:nvSpPr>
      <dsp:spPr>
        <a:xfrm>
          <a:off x="0" y="3762087"/>
          <a:ext cx="4000957" cy="17901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/>
            <a:t>Server Side</a:t>
          </a:r>
        </a:p>
      </dsp:txBody>
      <dsp:txXfrm>
        <a:off x="87389" y="3849476"/>
        <a:ext cx="3826179" cy="1615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255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7663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247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6177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80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224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58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144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71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25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318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624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612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566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entury Gothic"/>
              <a:buNone/>
              <a:def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垂直排列标题与 文本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3" y="1956599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4" y="-596101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entury Gothic"/>
              <a:buNone/>
              <a:def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30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30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0795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-8551" y="4672006"/>
            <a:ext cx="12192000" cy="1234251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9" name="Shape 89"/>
          <p:cNvGrpSpPr/>
          <p:nvPr/>
        </p:nvGrpSpPr>
        <p:grpSpPr>
          <a:xfrm rot="-5400000">
            <a:off x="11436486" y="5106096"/>
            <a:ext cx="1271471" cy="363349"/>
            <a:chOff x="6507038" y="462977"/>
            <a:chExt cx="2430800" cy="471379"/>
          </a:xfrm>
        </p:grpSpPr>
        <p:grpSp>
          <p:nvGrpSpPr>
            <p:cNvPr id="90" name="Shape 90"/>
            <p:cNvGrpSpPr/>
            <p:nvPr/>
          </p:nvGrpSpPr>
          <p:grpSpPr>
            <a:xfrm rot="10800000" flipH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91" name="Shape 91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8DA9DB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2F5496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8DA9DB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2F5496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95" name="Shape 95"/>
            <p:cNvSpPr/>
            <p:nvPr/>
          </p:nvSpPr>
          <p:spPr>
            <a:xfrm rot="10800000" flipH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rgbClr val="2F5496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6" name="Shape 96"/>
          <p:cNvSpPr txBox="1"/>
          <p:nvPr/>
        </p:nvSpPr>
        <p:spPr>
          <a:xfrm>
            <a:off x="792931" y="6036945"/>
            <a:ext cx="8869864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n-US" sz="2000" b="0" i="0" u="none" strike="noStrike" cap="none" dirty="0" smtClean="0">
                <a:solidFill>
                  <a:srgbClr val="A2A2A2"/>
                </a:solidFill>
                <a:latin typeface="Arial"/>
                <a:ea typeface="Arial"/>
                <a:cs typeface="Arial"/>
                <a:sym typeface="Arial"/>
              </a:rPr>
              <a:t>Members： </a:t>
            </a:r>
            <a:r>
              <a:rPr lang="en-US" altLang="zh-CN" sz="2000" dirty="0">
                <a:solidFill>
                  <a:srgbClr val="A2A2A2"/>
                </a:solidFill>
              </a:rPr>
              <a:t>Bowen </a:t>
            </a:r>
            <a:r>
              <a:rPr lang="en-US" altLang="zh-CN" sz="2000" dirty="0" smtClean="0">
                <a:solidFill>
                  <a:srgbClr val="A2A2A2"/>
                </a:solidFill>
              </a:rPr>
              <a:t>Zhang</a:t>
            </a:r>
            <a:r>
              <a:rPr lang="zh-CN" altLang="en-US" sz="2000" dirty="0" smtClean="0">
                <a:solidFill>
                  <a:srgbClr val="A2A2A2"/>
                </a:solidFill>
              </a:rPr>
              <a:t>， </a:t>
            </a:r>
            <a:r>
              <a:rPr lang="en-US" altLang="zh-CN" sz="2000" dirty="0" smtClean="0">
                <a:solidFill>
                  <a:srgbClr val="A2A2A2"/>
                </a:solidFill>
              </a:rPr>
              <a:t>Yi Liu</a:t>
            </a:r>
            <a:r>
              <a:rPr lang="zh-CN" altLang="en-US" sz="2000" dirty="0" smtClean="0">
                <a:solidFill>
                  <a:srgbClr val="A2A2A2"/>
                </a:solidFill>
              </a:rPr>
              <a:t>， </a:t>
            </a:r>
            <a:r>
              <a:rPr lang="en-US" altLang="zh-CN" sz="2000" dirty="0" smtClean="0">
                <a:solidFill>
                  <a:srgbClr val="A2A2A2"/>
                </a:solidFill>
              </a:rPr>
              <a:t> </a:t>
            </a:r>
            <a:r>
              <a:rPr lang="en-US" sz="2000" b="0" i="0" u="none" strike="noStrike" cap="none" dirty="0" err="1" smtClean="0">
                <a:solidFill>
                  <a:srgbClr val="A2A2A2"/>
                </a:solidFill>
                <a:latin typeface="Arial"/>
                <a:ea typeface="Arial"/>
                <a:cs typeface="Arial"/>
                <a:sym typeface="Arial"/>
              </a:rPr>
              <a:t>Yash</a:t>
            </a:r>
            <a:r>
              <a:rPr lang="en-US" sz="2000" b="0" i="0" u="none" strike="noStrike" cap="none" dirty="0" smtClean="0">
                <a:solidFill>
                  <a:srgbClr val="A2A2A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 smtClean="0">
                <a:solidFill>
                  <a:srgbClr val="A2A2A2"/>
                </a:solidFill>
              </a:rPr>
              <a:t>Khopkar</a:t>
            </a:r>
            <a:r>
              <a:rPr lang="zh-CN" altLang="en-US" sz="2000" dirty="0" smtClean="0">
                <a:solidFill>
                  <a:srgbClr val="A2A2A2"/>
                </a:solidFill>
              </a:rPr>
              <a:t>， </a:t>
            </a:r>
            <a:r>
              <a:rPr lang="en-US" sz="2000" b="0" i="0" u="none" strike="noStrike" cap="none" dirty="0" smtClean="0">
                <a:solidFill>
                  <a:srgbClr val="A2A2A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rgbClr val="A2A2A2"/>
                </a:solidFill>
                <a:latin typeface="Arial"/>
                <a:ea typeface="Arial"/>
                <a:cs typeface="Arial"/>
                <a:sym typeface="Arial"/>
              </a:rPr>
              <a:t>Punith</a:t>
            </a:r>
            <a:r>
              <a:rPr lang="en-US" sz="2000" b="0" i="0" u="none" strike="noStrike" cap="none" dirty="0" smtClean="0">
                <a:solidFill>
                  <a:srgbClr val="A2A2A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altLang="en-US" sz="2000" dirty="0">
                <a:solidFill>
                  <a:srgbClr val="A2A2A2"/>
                </a:solidFill>
              </a:rPr>
              <a:t> </a:t>
            </a:r>
            <a:r>
              <a:rPr lang="en-US" altLang="zh-CN" sz="2000" dirty="0" smtClean="0">
                <a:solidFill>
                  <a:srgbClr val="A2A2A2"/>
                </a:solidFill>
              </a:rPr>
              <a:t>Narayan</a:t>
            </a:r>
            <a:endParaRPr lang="en-US" sz="2000" b="0" i="0" u="none" strike="noStrike" cap="none" dirty="0">
              <a:solidFill>
                <a:srgbClr val="A2A2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933392" y="1954718"/>
            <a:ext cx="7881000" cy="107721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 b="0" i="0" u="none" strike="noStrike" cap="none" dirty="0" smtClean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Take it. Easy!</a:t>
            </a:r>
            <a:endParaRPr lang="en-US" sz="32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3200" b="0" i="0" u="none" strike="noStrike" cap="none" dirty="0" smtClean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CSYE6200 OOD- Android Ordering App </a:t>
            </a:r>
            <a:endParaRPr lang="en-US" sz="32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Shape 98"/>
          <p:cNvGrpSpPr/>
          <p:nvPr/>
        </p:nvGrpSpPr>
        <p:grpSpPr>
          <a:xfrm>
            <a:off x="2503646" y="1412018"/>
            <a:ext cx="484560" cy="382547"/>
            <a:chOff x="4625150" y="6808104"/>
            <a:chExt cx="540316" cy="426565"/>
          </a:xfrm>
        </p:grpSpPr>
        <p:sp>
          <p:nvSpPr>
            <p:cNvPr id="99" name="Shape 99"/>
            <p:cNvSpPr/>
            <p:nvPr/>
          </p:nvSpPr>
          <p:spPr>
            <a:xfrm>
              <a:off x="4625150" y="6808104"/>
              <a:ext cx="540316" cy="35204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510" y="60789"/>
                  </a:moveTo>
                  <a:cubicBezTo>
                    <a:pt x="60257" y="99473"/>
                    <a:pt x="60257" y="99473"/>
                    <a:pt x="60257" y="99473"/>
                  </a:cubicBezTo>
                  <a:cubicBezTo>
                    <a:pt x="110214" y="52894"/>
                    <a:pt x="110214" y="52894"/>
                    <a:pt x="110214" y="52894"/>
                  </a:cubicBezTo>
                  <a:cubicBezTo>
                    <a:pt x="110214" y="52894"/>
                    <a:pt x="110214" y="52894"/>
                    <a:pt x="110214" y="52894"/>
                  </a:cubicBezTo>
                  <a:cubicBezTo>
                    <a:pt x="120000" y="44210"/>
                    <a:pt x="120000" y="44210"/>
                    <a:pt x="120000" y="44210"/>
                  </a:cubicBezTo>
                  <a:cubicBezTo>
                    <a:pt x="59742" y="0"/>
                    <a:pt x="59742" y="0"/>
                    <a:pt x="59742" y="0"/>
                  </a:cubicBezTo>
                  <a:cubicBezTo>
                    <a:pt x="0" y="44210"/>
                    <a:pt x="0" y="44210"/>
                    <a:pt x="0" y="44210"/>
                  </a:cubicBezTo>
                  <a:cubicBezTo>
                    <a:pt x="8240" y="52105"/>
                    <a:pt x="8240" y="52105"/>
                    <a:pt x="8240" y="52105"/>
                  </a:cubicBezTo>
                  <a:cubicBezTo>
                    <a:pt x="8240" y="120000"/>
                    <a:pt x="8240" y="120000"/>
                    <a:pt x="8240" y="120000"/>
                  </a:cubicBezTo>
                  <a:cubicBezTo>
                    <a:pt x="12360" y="120000"/>
                    <a:pt x="12360" y="120000"/>
                    <a:pt x="12360" y="120000"/>
                  </a:cubicBezTo>
                  <a:cubicBezTo>
                    <a:pt x="12360" y="56052"/>
                    <a:pt x="12360" y="56052"/>
                    <a:pt x="12360" y="56052"/>
                  </a:cubicBezTo>
                  <a:cubicBezTo>
                    <a:pt x="17510" y="60789"/>
                    <a:pt x="17510" y="60789"/>
                    <a:pt x="17510" y="60789"/>
                  </a:cubicBezTo>
                  <a:cubicBezTo>
                    <a:pt x="17510" y="60789"/>
                    <a:pt x="17510" y="60789"/>
                    <a:pt x="17510" y="60789"/>
                  </a:cubicBez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900">
                <a:solidFill>
                  <a:srgbClr val="AEABAB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4736940" y="7025799"/>
              <a:ext cx="314776" cy="2088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18" y="6760"/>
                  </a:moveTo>
                  <a:lnTo>
                    <a:pt x="60934" y="54647"/>
                  </a:lnTo>
                  <a:lnTo>
                    <a:pt x="7850" y="6760"/>
                  </a:lnTo>
                  <a:lnTo>
                    <a:pt x="7850" y="6760"/>
                  </a:lnTo>
                  <a:lnTo>
                    <a:pt x="7102" y="6760"/>
                  </a:lnTo>
                  <a:lnTo>
                    <a:pt x="0" y="0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1690"/>
                  </a:lnTo>
                  <a:lnTo>
                    <a:pt x="114018" y="676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900">
                <a:solidFill>
                  <a:srgbClr val="AD1C2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1" name="Shape 101"/>
          <p:cNvSpPr txBox="1"/>
          <p:nvPr/>
        </p:nvSpPr>
        <p:spPr>
          <a:xfrm>
            <a:off x="878499" y="4992311"/>
            <a:ext cx="9114141" cy="5847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Group# </a:t>
            </a:r>
            <a:r>
              <a:rPr lang="en-US" sz="32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              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Northeastern</a:t>
            </a:r>
            <a:r>
              <a:rPr lang="en-US" sz="32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University </a:t>
            </a:r>
          </a:p>
        </p:txBody>
      </p:sp>
      <p:sp>
        <p:nvSpPr>
          <p:cNvPr id="102" name="Shape 102"/>
          <p:cNvSpPr/>
          <p:nvPr/>
        </p:nvSpPr>
        <p:spPr>
          <a:xfrm rot="5400000" flipH="1">
            <a:off x="10447005" y="4634620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10716634" y="4926395"/>
            <a:ext cx="742823" cy="7166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222" y="0"/>
                </a:moveTo>
                <a:cubicBezTo>
                  <a:pt x="92777" y="0"/>
                  <a:pt x="84444" y="8076"/>
                  <a:pt x="84444" y="18461"/>
                </a:cubicBezTo>
                <a:cubicBezTo>
                  <a:pt x="84444" y="20192"/>
                  <a:pt x="85000" y="21923"/>
                  <a:pt x="85555" y="23653"/>
                </a:cubicBezTo>
                <a:cubicBezTo>
                  <a:pt x="33333" y="46153"/>
                  <a:pt x="33333" y="46153"/>
                  <a:pt x="33333" y="46153"/>
                </a:cubicBezTo>
                <a:cubicBezTo>
                  <a:pt x="30555" y="40384"/>
                  <a:pt x="24444" y="36923"/>
                  <a:pt x="17777" y="36923"/>
                </a:cubicBezTo>
                <a:cubicBezTo>
                  <a:pt x="8333" y="36923"/>
                  <a:pt x="0" y="45000"/>
                  <a:pt x="0" y="55384"/>
                </a:cubicBezTo>
                <a:cubicBezTo>
                  <a:pt x="0" y="65192"/>
                  <a:pt x="8333" y="73846"/>
                  <a:pt x="17777" y="73846"/>
                </a:cubicBezTo>
                <a:cubicBezTo>
                  <a:pt x="23333" y="73846"/>
                  <a:pt x="27777" y="71538"/>
                  <a:pt x="31111" y="68076"/>
                </a:cubicBezTo>
                <a:cubicBezTo>
                  <a:pt x="64444" y="92884"/>
                  <a:pt x="64444" y="92884"/>
                  <a:pt x="64444" y="92884"/>
                </a:cubicBezTo>
                <a:cubicBezTo>
                  <a:pt x="63333" y="95192"/>
                  <a:pt x="62222" y="98076"/>
                  <a:pt x="62222" y="101538"/>
                </a:cubicBezTo>
                <a:cubicBezTo>
                  <a:pt x="62222" y="111346"/>
                  <a:pt x="70555" y="120000"/>
                  <a:pt x="80000" y="120000"/>
                </a:cubicBezTo>
                <a:cubicBezTo>
                  <a:pt x="90000" y="120000"/>
                  <a:pt x="97777" y="111346"/>
                  <a:pt x="97777" y="101538"/>
                </a:cubicBezTo>
                <a:cubicBezTo>
                  <a:pt x="97777" y="91153"/>
                  <a:pt x="90000" y="83076"/>
                  <a:pt x="80000" y="83076"/>
                </a:cubicBezTo>
                <a:cubicBezTo>
                  <a:pt x="75000" y="83076"/>
                  <a:pt x="70555" y="85384"/>
                  <a:pt x="67222" y="88846"/>
                </a:cubicBezTo>
                <a:cubicBezTo>
                  <a:pt x="33888" y="64038"/>
                  <a:pt x="33888" y="64038"/>
                  <a:pt x="33888" y="64038"/>
                </a:cubicBezTo>
                <a:cubicBezTo>
                  <a:pt x="35000" y="61730"/>
                  <a:pt x="35555" y="58269"/>
                  <a:pt x="35555" y="55384"/>
                </a:cubicBezTo>
                <a:cubicBezTo>
                  <a:pt x="35555" y="53653"/>
                  <a:pt x="35555" y="51923"/>
                  <a:pt x="35000" y="50192"/>
                </a:cubicBezTo>
                <a:cubicBezTo>
                  <a:pt x="87222" y="27692"/>
                  <a:pt x="87222" y="27692"/>
                  <a:pt x="87222" y="27692"/>
                </a:cubicBezTo>
                <a:cubicBezTo>
                  <a:pt x="90000" y="32884"/>
                  <a:pt x="96111" y="36923"/>
                  <a:pt x="102222" y="36923"/>
                </a:cubicBezTo>
                <a:cubicBezTo>
                  <a:pt x="112222" y="36923"/>
                  <a:pt x="120000" y="28269"/>
                  <a:pt x="120000" y="18461"/>
                </a:cubicBezTo>
                <a:cubicBezTo>
                  <a:pt x="120000" y="8076"/>
                  <a:pt x="112222" y="0"/>
                  <a:pt x="1022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900">
              <a:solidFill>
                <a:srgbClr val="AD1C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1360402" y="1227066"/>
            <a:ext cx="7151700" cy="3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Log In: 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125225" y="256669"/>
            <a:ext cx="9753600" cy="48420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Shape 326"/>
          <p:cNvSpPr/>
          <p:nvPr/>
        </p:nvSpPr>
        <p:spPr>
          <a:xfrm flipH="1">
            <a:off x="-5575" y="249443"/>
            <a:ext cx="484200" cy="49110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11454570" y="252705"/>
            <a:ext cx="737793" cy="484553"/>
            <a:chOff x="11454204" y="252843"/>
            <a:chExt cx="737793" cy="484360"/>
          </a:xfrm>
        </p:grpSpPr>
        <p:grpSp>
          <p:nvGrpSpPr>
            <p:cNvPr id="328" name="Shape 328"/>
            <p:cNvGrpSpPr/>
            <p:nvPr/>
          </p:nvGrpSpPr>
          <p:grpSpPr>
            <a:xfrm>
              <a:off x="12039596" y="252982"/>
              <a:ext cx="152401" cy="484161"/>
              <a:chOff x="12039596" y="252982"/>
              <a:chExt cx="152401" cy="484161"/>
            </a:xfrm>
          </p:grpSpPr>
          <p:sp>
            <p:nvSpPr>
              <p:cNvPr id="329" name="Shape 329"/>
              <p:cNvSpPr/>
              <p:nvPr/>
            </p:nvSpPr>
            <p:spPr>
              <a:xfrm rot="5400000" flipH="1">
                <a:off x="12073047" y="518180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0" name="Shape 330"/>
              <p:cNvSpPr/>
              <p:nvPr/>
            </p:nvSpPr>
            <p:spPr>
              <a:xfrm rot="5400000" flipH="1">
                <a:off x="12073047" y="618193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1" name="Shape 331"/>
              <p:cNvSpPr/>
              <p:nvPr/>
            </p:nvSpPr>
            <p:spPr>
              <a:xfrm rot="5400000" flipH="1">
                <a:off x="12073047" y="321809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2" name="Shape 332"/>
              <p:cNvSpPr/>
              <p:nvPr/>
            </p:nvSpPr>
            <p:spPr>
              <a:xfrm rot="5400000" flipH="1">
                <a:off x="12073047" y="42182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3" name="Shape 333"/>
              <p:cNvSpPr/>
              <p:nvPr/>
            </p:nvSpPr>
            <p:spPr>
              <a:xfrm rot="5400000" flipH="1">
                <a:off x="12073046" y="21953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34" name="Shape 334"/>
            <p:cNvGrpSpPr/>
            <p:nvPr/>
          </p:nvGrpSpPr>
          <p:grpSpPr>
            <a:xfrm>
              <a:off x="11454204" y="252843"/>
              <a:ext cx="491130" cy="484360"/>
              <a:chOff x="1529019" y="220209"/>
              <a:chExt cx="1284000" cy="1266300"/>
            </a:xfrm>
          </p:grpSpPr>
          <p:sp>
            <p:nvSpPr>
              <p:cNvPr id="335" name="Shape 335"/>
              <p:cNvSpPr/>
              <p:nvPr/>
            </p:nvSpPr>
            <p:spPr>
              <a:xfrm rot="5400000" flipH="1">
                <a:off x="1537869" y="211359"/>
                <a:ext cx="1266300" cy="1284000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804148" y="499514"/>
                <a:ext cx="733500" cy="70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37" name="Shape 337"/>
          <p:cNvSpPr txBox="1"/>
          <p:nvPr/>
        </p:nvSpPr>
        <p:spPr>
          <a:xfrm>
            <a:off x="9284091" y="355093"/>
            <a:ext cx="2169900" cy="3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319"/>
          <p:cNvSpPr/>
          <p:nvPr/>
        </p:nvSpPr>
        <p:spPr>
          <a:xfrm>
            <a:off x="1162057" y="295562"/>
            <a:ext cx="3607167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1900" dirty="0" smtClean="0">
                <a:solidFill>
                  <a:schemeClr val="lt1"/>
                </a:solidFill>
              </a:rPr>
              <a:t>CLIENT PART</a:t>
            </a:r>
            <a:r>
              <a:rPr lang="en-US" sz="1900" dirty="0" smtClean="0">
                <a:solidFill>
                  <a:schemeClr val="lt1"/>
                </a:solidFill>
              </a:rPr>
              <a:t> </a:t>
            </a:r>
            <a:r>
              <a:rPr lang="mr-IN" sz="1900" dirty="0" smtClean="0">
                <a:solidFill>
                  <a:schemeClr val="lt1"/>
                </a:solidFill>
              </a:rPr>
              <a:t>–</a:t>
            </a:r>
            <a:r>
              <a:rPr lang="en-US" sz="1900" dirty="0" smtClean="0">
                <a:solidFill>
                  <a:schemeClr val="lt1"/>
                </a:solidFill>
              </a:rPr>
              <a:t>  Log in</a:t>
            </a:r>
            <a:endParaRPr lang="en-US" sz="1900" dirty="0">
              <a:solidFill>
                <a:schemeClr val="l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291" y="1353671"/>
            <a:ext cx="2600022" cy="43994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72" y="1007706"/>
            <a:ext cx="8322906" cy="53744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7" y="2181045"/>
            <a:ext cx="10058400" cy="28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8659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1457886" y="1152207"/>
            <a:ext cx="7151700" cy="3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3) Menu: 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125225" y="256669"/>
            <a:ext cx="9753600" cy="48420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Shape 326"/>
          <p:cNvSpPr/>
          <p:nvPr/>
        </p:nvSpPr>
        <p:spPr>
          <a:xfrm flipH="1">
            <a:off x="-5575" y="249443"/>
            <a:ext cx="484200" cy="49110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11454570" y="252705"/>
            <a:ext cx="737793" cy="484553"/>
            <a:chOff x="11454204" y="252843"/>
            <a:chExt cx="737793" cy="484360"/>
          </a:xfrm>
        </p:grpSpPr>
        <p:grpSp>
          <p:nvGrpSpPr>
            <p:cNvPr id="328" name="Shape 328"/>
            <p:cNvGrpSpPr/>
            <p:nvPr/>
          </p:nvGrpSpPr>
          <p:grpSpPr>
            <a:xfrm>
              <a:off x="12039596" y="252982"/>
              <a:ext cx="152401" cy="484161"/>
              <a:chOff x="12039596" y="252982"/>
              <a:chExt cx="152401" cy="484161"/>
            </a:xfrm>
          </p:grpSpPr>
          <p:sp>
            <p:nvSpPr>
              <p:cNvPr id="329" name="Shape 329"/>
              <p:cNvSpPr/>
              <p:nvPr/>
            </p:nvSpPr>
            <p:spPr>
              <a:xfrm rot="5400000" flipH="1">
                <a:off x="12073047" y="518180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0" name="Shape 330"/>
              <p:cNvSpPr/>
              <p:nvPr/>
            </p:nvSpPr>
            <p:spPr>
              <a:xfrm rot="5400000" flipH="1">
                <a:off x="12073047" y="618193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1" name="Shape 331"/>
              <p:cNvSpPr/>
              <p:nvPr/>
            </p:nvSpPr>
            <p:spPr>
              <a:xfrm rot="5400000" flipH="1">
                <a:off x="12073047" y="321809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2" name="Shape 332"/>
              <p:cNvSpPr/>
              <p:nvPr/>
            </p:nvSpPr>
            <p:spPr>
              <a:xfrm rot="5400000" flipH="1">
                <a:off x="12073047" y="42182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3" name="Shape 333"/>
              <p:cNvSpPr/>
              <p:nvPr/>
            </p:nvSpPr>
            <p:spPr>
              <a:xfrm rot="5400000" flipH="1">
                <a:off x="12073046" y="21953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34" name="Shape 334"/>
            <p:cNvGrpSpPr/>
            <p:nvPr/>
          </p:nvGrpSpPr>
          <p:grpSpPr>
            <a:xfrm>
              <a:off x="11454204" y="252843"/>
              <a:ext cx="491130" cy="484360"/>
              <a:chOff x="1529019" y="220209"/>
              <a:chExt cx="1284000" cy="1266300"/>
            </a:xfrm>
          </p:grpSpPr>
          <p:sp>
            <p:nvSpPr>
              <p:cNvPr id="335" name="Shape 335"/>
              <p:cNvSpPr/>
              <p:nvPr/>
            </p:nvSpPr>
            <p:spPr>
              <a:xfrm rot="5400000" flipH="1">
                <a:off x="1537869" y="211359"/>
                <a:ext cx="1266300" cy="1284000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804148" y="499514"/>
                <a:ext cx="733500" cy="70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37" name="Shape 337"/>
          <p:cNvSpPr txBox="1"/>
          <p:nvPr/>
        </p:nvSpPr>
        <p:spPr>
          <a:xfrm>
            <a:off x="9284091" y="355093"/>
            <a:ext cx="2169900" cy="3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319"/>
          <p:cNvSpPr/>
          <p:nvPr/>
        </p:nvSpPr>
        <p:spPr>
          <a:xfrm>
            <a:off x="1162057" y="295562"/>
            <a:ext cx="3069284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1900" dirty="0" smtClean="0">
                <a:solidFill>
                  <a:schemeClr val="lt1"/>
                </a:solidFill>
              </a:rPr>
              <a:t>CLIENT PART</a:t>
            </a:r>
            <a:r>
              <a:rPr lang="en-US" sz="1900" dirty="0" smtClean="0">
                <a:solidFill>
                  <a:schemeClr val="lt1"/>
                </a:solidFill>
              </a:rPr>
              <a:t> - Menu</a:t>
            </a:r>
            <a:endParaRPr lang="en-US" sz="1900" dirty="0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89" y="1809878"/>
            <a:ext cx="7759902" cy="27499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05" y="1152207"/>
            <a:ext cx="2896234" cy="45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045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1318879" y="1080390"/>
            <a:ext cx="7151700" cy="3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4) Start To Place Order: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125225" y="256669"/>
            <a:ext cx="9753600" cy="48420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Shape 326"/>
          <p:cNvSpPr/>
          <p:nvPr/>
        </p:nvSpPr>
        <p:spPr>
          <a:xfrm flipH="1">
            <a:off x="-5575" y="249443"/>
            <a:ext cx="484200" cy="49110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11454570" y="252705"/>
            <a:ext cx="737793" cy="484553"/>
            <a:chOff x="11454204" y="252843"/>
            <a:chExt cx="737793" cy="484360"/>
          </a:xfrm>
        </p:grpSpPr>
        <p:grpSp>
          <p:nvGrpSpPr>
            <p:cNvPr id="328" name="Shape 328"/>
            <p:cNvGrpSpPr/>
            <p:nvPr/>
          </p:nvGrpSpPr>
          <p:grpSpPr>
            <a:xfrm>
              <a:off x="12039596" y="252982"/>
              <a:ext cx="152401" cy="484161"/>
              <a:chOff x="12039596" y="252982"/>
              <a:chExt cx="152401" cy="484161"/>
            </a:xfrm>
          </p:grpSpPr>
          <p:sp>
            <p:nvSpPr>
              <p:cNvPr id="329" name="Shape 329"/>
              <p:cNvSpPr/>
              <p:nvPr/>
            </p:nvSpPr>
            <p:spPr>
              <a:xfrm rot="5400000" flipH="1">
                <a:off x="12073047" y="518180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0" name="Shape 330"/>
              <p:cNvSpPr/>
              <p:nvPr/>
            </p:nvSpPr>
            <p:spPr>
              <a:xfrm rot="5400000" flipH="1">
                <a:off x="12073047" y="618193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1" name="Shape 331"/>
              <p:cNvSpPr/>
              <p:nvPr/>
            </p:nvSpPr>
            <p:spPr>
              <a:xfrm rot="5400000" flipH="1">
                <a:off x="12073047" y="321809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2" name="Shape 332"/>
              <p:cNvSpPr/>
              <p:nvPr/>
            </p:nvSpPr>
            <p:spPr>
              <a:xfrm rot="5400000" flipH="1">
                <a:off x="12073047" y="42182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3" name="Shape 333"/>
              <p:cNvSpPr/>
              <p:nvPr/>
            </p:nvSpPr>
            <p:spPr>
              <a:xfrm rot="5400000" flipH="1">
                <a:off x="12073046" y="21953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34" name="Shape 334"/>
            <p:cNvGrpSpPr/>
            <p:nvPr/>
          </p:nvGrpSpPr>
          <p:grpSpPr>
            <a:xfrm>
              <a:off x="11454204" y="252843"/>
              <a:ext cx="491130" cy="484360"/>
              <a:chOff x="1529019" y="220209"/>
              <a:chExt cx="1284000" cy="1266300"/>
            </a:xfrm>
          </p:grpSpPr>
          <p:sp>
            <p:nvSpPr>
              <p:cNvPr id="335" name="Shape 335"/>
              <p:cNvSpPr/>
              <p:nvPr/>
            </p:nvSpPr>
            <p:spPr>
              <a:xfrm rot="5400000" flipH="1">
                <a:off x="1537869" y="211359"/>
                <a:ext cx="1266300" cy="1284000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804148" y="499514"/>
                <a:ext cx="733500" cy="70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37" name="Shape 337"/>
          <p:cNvSpPr txBox="1"/>
          <p:nvPr/>
        </p:nvSpPr>
        <p:spPr>
          <a:xfrm>
            <a:off x="9284091" y="355093"/>
            <a:ext cx="2169900" cy="3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319"/>
          <p:cNvSpPr/>
          <p:nvPr/>
        </p:nvSpPr>
        <p:spPr>
          <a:xfrm>
            <a:off x="1162057" y="295562"/>
            <a:ext cx="3732672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1900" dirty="0" smtClean="0">
                <a:solidFill>
                  <a:schemeClr val="lt1"/>
                </a:solidFill>
              </a:rPr>
              <a:t>CLIENT PART</a:t>
            </a:r>
            <a:r>
              <a:rPr lang="en-US" sz="1900" dirty="0" smtClean="0">
                <a:solidFill>
                  <a:schemeClr val="lt1"/>
                </a:solidFill>
              </a:rPr>
              <a:t> </a:t>
            </a:r>
            <a:r>
              <a:rPr lang="mr-IN" sz="1900" dirty="0" smtClean="0">
                <a:solidFill>
                  <a:schemeClr val="lt1"/>
                </a:solidFill>
              </a:rPr>
              <a:t>–</a:t>
            </a:r>
            <a:r>
              <a:rPr lang="en-US" sz="1900" dirty="0" smtClean="0">
                <a:solidFill>
                  <a:schemeClr val="lt1"/>
                </a:solidFill>
              </a:rPr>
              <a:t> Place order</a:t>
            </a:r>
            <a:endParaRPr lang="en-US" sz="1900" dirty="0">
              <a:solidFill>
                <a:schemeClr val="l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81" y="1591721"/>
            <a:ext cx="6453800" cy="47683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83" y="1473855"/>
            <a:ext cx="2973298" cy="46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566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1318879" y="1080390"/>
            <a:ext cx="7151700" cy="6773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4) Start To Place Order: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056291" y="252998"/>
            <a:ext cx="9753600" cy="48420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Shape 326"/>
          <p:cNvSpPr/>
          <p:nvPr/>
        </p:nvSpPr>
        <p:spPr>
          <a:xfrm flipH="1">
            <a:off x="-5575" y="249443"/>
            <a:ext cx="484200" cy="49110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11454570" y="252705"/>
            <a:ext cx="737793" cy="484553"/>
            <a:chOff x="11454204" y="252843"/>
            <a:chExt cx="737793" cy="484360"/>
          </a:xfrm>
        </p:grpSpPr>
        <p:grpSp>
          <p:nvGrpSpPr>
            <p:cNvPr id="328" name="Shape 328"/>
            <p:cNvGrpSpPr/>
            <p:nvPr/>
          </p:nvGrpSpPr>
          <p:grpSpPr>
            <a:xfrm>
              <a:off x="12039596" y="252982"/>
              <a:ext cx="152401" cy="484161"/>
              <a:chOff x="12039596" y="252982"/>
              <a:chExt cx="152401" cy="484161"/>
            </a:xfrm>
          </p:grpSpPr>
          <p:sp>
            <p:nvSpPr>
              <p:cNvPr id="329" name="Shape 329"/>
              <p:cNvSpPr/>
              <p:nvPr/>
            </p:nvSpPr>
            <p:spPr>
              <a:xfrm rot="5400000" flipH="1">
                <a:off x="12073047" y="518180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0" name="Shape 330"/>
              <p:cNvSpPr/>
              <p:nvPr/>
            </p:nvSpPr>
            <p:spPr>
              <a:xfrm rot="5400000" flipH="1">
                <a:off x="12073047" y="618193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1" name="Shape 331"/>
              <p:cNvSpPr/>
              <p:nvPr/>
            </p:nvSpPr>
            <p:spPr>
              <a:xfrm rot="5400000" flipH="1">
                <a:off x="12073047" y="321809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2" name="Shape 332"/>
              <p:cNvSpPr/>
              <p:nvPr/>
            </p:nvSpPr>
            <p:spPr>
              <a:xfrm rot="5400000" flipH="1">
                <a:off x="12073047" y="42182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3" name="Shape 333"/>
              <p:cNvSpPr/>
              <p:nvPr/>
            </p:nvSpPr>
            <p:spPr>
              <a:xfrm rot="5400000" flipH="1">
                <a:off x="12073046" y="21953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34" name="Shape 334"/>
            <p:cNvGrpSpPr/>
            <p:nvPr/>
          </p:nvGrpSpPr>
          <p:grpSpPr>
            <a:xfrm>
              <a:off x="11454204" y="252843"/>
              <a:ext cx="491130" cy="484360"/>
              <a:chOff x="1529019" y="220209"/>
              <a:chExt cx="1284000" cy="1266300"/>
            </a:xfrm>
          </p:grpSpPr>
          <p:sp>
            <p:nvSpPr>
              <p:cNvPr id="335" name="Shape 335"/>
              <p:cNvSpPr/>
              <p:nvPr/>
            </p:nvSpPr>
            <p:spPr>
              <a:xfrm rot="5400000" flipH="1">
                <a:off x="1537869" y="211359"/>
                <a:ext cx="1266300" cy="1284000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804148" y="499514"/>
                <a:ext cx="733500" cy="70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37" name="Shape 337"/>
          <p:cNvSpPr txBox="1"/>
          <p:nvPr/>
        </p:nvSpPr>
        <p:spPr>
          <a:xfrm>
            <a:off x="9284091" y="355093"/>
            <a:ext cx="2169900" cy="3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319"/>
          <p:cNvSpPr/>
          <p:nvPr/>
        </p:nvSpPr>
        <p:spPr>
          <a:xfrm>
            <a:off x="1162057" y="295562"/>
            <a:ext cx="3732672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1900" dirty="0" smtClean="0">
                <a:solidFill>
                  <a:schemeClr val="lt1"/>
                </a:solidFill>
              </a:rPr>
              <a:t>CLIENT PART</a:t>
            </a:r>
            <a:r>
              <a:rPr lang="en-US" sz="1900" dirty="0" smtClean="0">
                <a:solidFill>
                  <a:schemeClr val="lt1"/>
                </a:solidFill>
              </a:rPr>
              <a:t> </a:t>
            </a:r>
            <a:r>
              <a:rPr lang="mr-IN" sz="1900" dirty="0" smtClean="0">
                <a:solidFill>
                  <a:schemeClr val="lt1"/>
                </a:solidFill>
              </a:rPr>
              <a:t>–</a:t>
            </a:r>
            <a:r>
              <a:rPr lang="en-US" sz="1900" dirty="0" smtClean="0">
                <a:solidFill>
                  <a:schemeClr val="lt1"/>
                </a:solidFill>
              </a:rPr>
              <a:t> Place order</a:t>
            </a:r>
            <a:endParaRPr lang="en-US" sz="1900" dirty="0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2845" y="1604709"/>
            <a:ext cx="6806455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Input the number directly</a:t>
            </a:r>
          </a:p>
          <a:p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2.   Click the button to add or minus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109" y="1080390"/>
            <a:ext cx="3148555" cy="56229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44" y="2435706"/>
            <a:ext cx="7648818" cy="436244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040525" y="2672410"/>
            <a:ext cx="178150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56291" y="5095044"/>
            <a:ext cx="178150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091758" y="3513237"/>
            <a:ext cx="5885594" cy="1823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091758" y="5954109"/>
            <a:ext cx="5885594" cy="1823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794939" y="3749942"/>
            <a:ext cx="1042856" cy="471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091758" y="4180712"/>
            <a:ext cx="4813539" cy="2371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94939" y="6361530"/>
            <a:ext cx="4813539" cy="2371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822029" y="2700774"/>
            <a:ext cx="609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Get the value from the text and change the type to integer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67886" y="423598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Display the new value in the </a:t>
            </a:r>
            <a:r>
              <a:rPr lang="en-US" sz="18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textview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46476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  <p:bldP spid="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1318879" y="1080390"/>
            <a:ext cx="7151700" cy="3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4) Start To Place Order: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125225" y="256669"/>
            <a:ext cx="9753600" cy="48420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Shape 326"/>
          <p:cNvSpPr/>
          <p:nvPr/>
        </p:nvSpPr>
        <p:spPr>
          <a:xfrm flipH="1">
            <a:off x="-5575" y="249443"/>
            <a:ext cx="484200" cy="49110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11454570" y="252705"/>
            <a:ext cx="737793" cy="484553"/>
            <a:chOff x="11454204" y="252843"/>
            <a:chExt cx="737793" cy="484360"/>
          </a:xfrm>
        </p:grpSpPr>
        <p:grpSp>
          <p:nvGrpSpPr>
            <p:cNvPr id="328" name="Shape 328"/>
            <p:cNvGrpSpPr/>
            <p:nvPr/>
          </p:nvGrpSpPr>
          <p:grpSpPr>
            <a:xfrm>
              <a:off x="12039596" y="252982"/>
              <a:ext cx="152401" cy="484161"/>
              <a:chOff x="12039596" y="252982"/>
              <a:chExt cx="152401" cy="484161"/>
            </a:xfrm>
          </p:grpSpPr>
          <p:sp>
            <p:nvSpPr>
              <p:cNvPr id="329" name="Shape 329"/>
              <p:cNvSpPr/>
              <p:nvPr/>
            </p:nvSpPr>
            <p:spPr>
              <a:xfrm rot="5400000" flipH="1">
                <a:off x="12073047" y="518180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0" name="Shape 330"/>
              <p:cNvSpPr/>
              <p:nvPr/>
            </p:nvSpPr>
            <p:spPr>
              <a:xfrm rot="5400000" flipH="1">
                <a:off x="12073047" y="618193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1" name="Shape 331"/>
              <p:cNvSpPr/>
              <p:nvPr/>
            </p:nvSpPr>
            <p:spPr>
              <a:xfrm rot="5400000" flipH="1">
                <a:off x="12073047" y="321809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2" name="Shape 332"/>
              <p:cNvSpPr/>
              <p:nvPr/>
            </p:nvSpPr>
            <p:spPr>
              <a:xfrm rot="5400000" flipH="1">
                <a:off x="12073047" y="42182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3" name="Shape 333"/>
              <p:cNvSpPr/>
              <p:nvPr/>
            </p:nvSpPr>
            <p:spPr>
              <a:xfrm rot="5400000" flipH="1">
                <a:off x="12073046" y="21953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34" name="Shape 334"/>
            <p:cNvGrpSpPr/>
            <p:nvPr/>
          </p:nvGrpSpPr>
          <p:grpSpPr>
            <a:xfrm>
              <a:off x="11454204" y="252843"/>
              <a:ext cx="491130" cy="484360"/>
              <a:chOff x="1529019" y="220209"/>
              <a:chExt cx="1284000" cy="1266300"/>
            </a:xfrm>
          </p:grpSpPr>
          <p:sp>
            <p:nvSpPr>
              <p:cNvPr id="335" name="Shape 335"/>
              <p:cNvSpPr/>
              <p:nvPr/>
            </p:nvSpPr>
            <p:spPr>
              <a:xfrm rot="5400000" flipH="1">
                <a:off x="1537869" y="211359"/>
                <a:ext cx="1266300" cy="1284000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804148" y="499514"/>
                <a:ext cx="733500" cy="70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37" name="Shape 337"/>
          <p:cNvSpPr txBox="1"/>
          <p:nvPr/>
        </p:nvSpPr>
        <p:spPr>
          <a:xfrm>
            <a:off x="9284091" y="355093"/>
            <a:ext cx="2169900" cy="3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319"/>
          <p:cNvSpPr/>
          <p:nvPr/>
        </p:nvSpPr>
        <p:spPr>
          <a:xfrm>
            <a:off x="1162057" y="295562"/>
            <a:ext cx="3732672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1900" dirty="0" smtClean="0">
                <a:solidFill>
                  <a:schemeClr val="lt1"/>
                </a:solidFill>
              </a:rPr>
              <a:t>CLIENT PART</a:t>
            </a:r>
            <a:r>
              <a:rPr lang="en-US" sz="1900" dirty="0" smtClean="0">
                <a:solidFill>
                  <a:schemeClr val="lt1"/>
                </a:solidFill>
              </a:rPr>
              <a:t> </a:t>
            </a:r>
            <a:r>
              <a:rPr lang="mr-IN" sz="1900" dirty="0" smtClean="0">
                <a:solidFill>
                  <a:schemeClr val="lt1"/>
                </a:solidFill>
              </a:rPr>
              <a:t>–</a:t>
            </a:r>
            <a:r>
              <a:rPr lang="en-US" sz="1900" dirty="0" smtClean="0">
                <a:solidFill>
                  <a:schemeClr val="lt1"/>
                </a:solidFill>
              </a:rPr>
              <a:t> Place order</a:t>
            </a:r>
            <a:endParaRPr lang="en-US" sz="1900" dirty="0">
              <a:solidFill>
                <a:schemeClr val="l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2845" y="1604709"/>
            <a:ext cx="680645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Click “ORDER” button to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proceed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next step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703" t="28328" r="1301" b="9124"/>
          <a:stretch/>
        </p:blipFill>
        <p:spPr>
          <a:xfrm>
            <a:off x="478625" y="2128172"/>
            <a:ext cx="8413271" cy="1604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905" y="856557"/>
            <a:ext cx="3220466" cy="575139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689046" y="3354169"/>
            <a:ext cx="8009025" cy="772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89046" y="2983812"/>
            <a:ext cx="6970254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52845" y="2662676"/>
            <a:ext cx="1413237" cy="3352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52845" y="3615222"/>
            <a:ext cx="680645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I created a class to save the quantity for each item.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63930"/>
          <a:stretch/>
        </p:blipFill>
        <p:spPr>
          <a:xfrm>
            <a:off x="478625" y="4065153"/>
            <a:ext cx="7482961" cy="9729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52845" y="5038093"/>
            <a:ext cx="7108741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In case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the user enters a decimal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hange the layout .xml file numeric text to “integer”.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25225" y="4650848"/>
            <a:ext cx="3992465" cy="29556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3966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/>
      <p:bldP spid="33" grpId="0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1125225" y="256669"/>
            <a:ext cx="9753600" cy="48420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Shape 326"/>
          <p:cNvSpPr/>
          <p:nvPr/>
        </p:nvSpPr>
        <p:spPr>
          <a:xfrm flipH="1">
            <a:off x="-5575" y="249443"/>
            <a:ext cx="484200" cy="49110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11454570" y="252705"/>
            <a:ext cx="737793" cy="484553"/>
            <a:chOff x="11454204" y="252843"/>
            <a:chExt cx="737793" cy="484360"/>
          </a:xfrm>
        </p:grpSpPr>
        <p:grpSp>
          <p:nvGrpSpPr>
            <p:cNvPr id="328" name="Shape 328"/>
            <p:cNvGrpSpPr/>
            <p:nvPr/>
          </p:nvGrpSpPr>
          <p:grpSpPr>
            <a:xfrm>
              <a:off x="12039596" y="252982"/>
              <a:ext cx="152401" cy="484161"/>
              <a:chOff x="12039596" y="252982"/>
              <a:chExt cx="152401" cy="484161"/>
            </a:xfrm>
          </p:grpSpPr>
          <p:sp>
            <p:nvSpPr>
              <p:cNvPr id="329" name="Shape 329"/>
              <p:cNvSpPr/>
              <p:nvPr/>
            </p:nvSpPr>
            <p:spPr>
              <a:xfrm rot="5400000" flipH="1">
                <a:off x="12073047" y="518180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0" name="Shape 330"/>
              <p:cNvSpPr/>
              <p:nvPr/>
            </p:nvSpPr>
            <p:spPr>
              <a:xfrm rot="5400000" flipH="1">
                <a:off x="12073047" y="618193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1" name="Shape 331"/>
              <p:cNvSpPr/>
              <p:nvPr/>
            </p:nvSpPr>
            <p:spPr>
              <a:xfrm rot="5400000" flipH="1">
                <a:off x="12073047" y="321809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2" name="Shape 332"/>
              <p:cNvSpPr/>
              <p:nvPr/>
            </p:nvSpPr>
            <p:spPr>
              <a:xfrm rot="5400000" flipH="1">
                <a:off x="12073047" y="42182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3" name="Shape 333"/>
              <p:cNvSpPr/>
              <p:nvPr/>
            </p:nvSpPr>
            <p:spPr>
              <a:xfrm rot="5400000" flipH="1">
                <a:off x="12073046" y="21953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34" name="Shape 334"/>
            <p:cNvGrpSpPr/>
            <p:nvPr/>
          </p:nvGrpSpPr>
          <p:grpSpPr>
            <a:xfrm>
              <a:off x="11454204" y="252843"/>
              <a:ext cx="491130" cy="484360"/>
              <a:chOff x="1529019" y="220209"/>
              <a:chExt cx="1284000" cy="1266300"/>
            </a:xfrm>
          </p:grpSpPr>
          <p:sp>
            <p:nvSpPr>
              <p:cNvPr id="335" name="Shape 335"/>
              <p:cNvSpPr/>
              <p:nvPr/>
            </p:nvSpPr>
            <p:spPr>
              <a:xfrm rot="5400000" flipH="1">
                <a:off x="1537869" y="211359"/>
                <a:ext cx="1266300" cy="1284000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804148" y="499514"/>
                <a:ext cx="733500" cy="70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37" name="Shape 337"/>
          <p:cNvSpPr txBox="1"/>
          <p:nvPr/>
        </p:nvSpPr>
        <p:spPr>
          <a:xfrm>
            <a:off x="9284091" y="355093"/>
            <a:ext cx="2169900" cy="3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319"/>
          <p:cNvSpPr/>
          <p:nvPr/>
        </p:nvSpPr>
        <p:spPr>
          <a:xfrm>
            <a:off x="1162057" y="295562"/>
            <a:ext cx="3732672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1900" dirty="0" smtClean="0">
                <a:solidFill>
                  <a:schemeClr val="lt1"/>
                </a:solidFill>
              </a:rPr>
              <a:t>CLIENT PART</a:t>
            </a:r>
            <a:r>
              <a:rPr lang="en-US" sz="1900" dirty="0" smtClean="0">
                <a:solidFill>
                  <a:schemeClr val="lt1"/>
                </a:solidFill>
              </a:rPr>
              <a:t> </a:t>
            </a:r>
            <a:r>
              <a:rPr lang="mr-IN" sz="1900" dirty="0" smtClean="0">
                <a:solidFill>
                  <a:schemeClr val="lt1"/>
                </a:solidFill>
              </a:rPr>
              <a:t>–</a:t>
            </a:r>
            <a:r>
              <a:rPr lang="en-US" sz="1900" dirty="0" smtClean="0">
                <a:solidFill>
                  <a:schemeClr val="lt1"/>
                </a:solidFill>
              </a:rPr>
              <a:t> Place order</a:t>
            </a:r>
            <a:endParaRPr lang="en-US" sz="1900" dirty="0">
              <a:solidFill>
                <a:schemeClr val="lt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635956" y="912525"/>
          <a:ext cx="2984044" cy="557784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984044"/>
              </a:tblGrid>
              <a:tr h="4117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OrderlistMemory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15914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-String:  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BurgerNum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;</a:t>
                      </a:r>
                    </a:p>
                    <a:p>
                      <a:pPr algn="ctr"/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ChickenNum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FrenchfriesNum</a:t>
                      </a:r>
                      <a:r>
                        <a:rPr lang="en-US" altLang="zh-CN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;</a:t>
                      </a:r>
                      <a:endParaRPr lang="en-US" sz="18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OnionNum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Username;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Total;</a:t>
                      </a:r>
                    </a:p>
                  </a:txBody>
                  <a:tcPr/>
                </a:tc>
              </a:tr>
              <a:tr h="26856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getUsername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():String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setUsername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():void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getBurgerNum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 :String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setBurgerNum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():void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getChickenNum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 :String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setChickenNum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():void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getFrenchfriesNum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 :String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setFrenchfriesNum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():void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getOnionNum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 :String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setOnionNum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():void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getTotal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():String</a:t>
                      </a:r>
                    </a:p>
                    <a:p>
                      <a:pPr algn="ctr"/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calculatecost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():void</a:t>
                      </a:r>
                      <a:endParaRPr lang="en-US" sz="24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914400" y="2564296"/>
          <a:ext cx="2385801" cy="8760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385801"/>
              </a:tblGrid>
              <a:tr h="2551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ChickensActivity</a:t>
                      </a:r>
                      <a:endParaRPr lang="en-US" sz="1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5103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+set 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chickensquantity</a:t>
                      </a:r>
                      <a:endParaRPr lang="en-US" sz="18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914400" y="4130566"/>
          <a:ext cx="2385801" cy="7315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385801"/>
              </a:tblGrid>
              <a:tr h="274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FrenchfriesActivity</a:t>
                      </a:r>
                      <a:endParaRPr lang="en-US" sz="1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426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+set 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frenchfriesquantity</a:t>
                      </a:r>
                      <a:endParaRPr lang="en-US" sz="1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914400" y="5667405"/>
          <a:ext cx="2385801" cy="7315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385801"/>
              </a:tblGrid>
              <a:tr h="274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OnionActivity</a:t>
                      </a:r>
                      <a:endParaRPr lang="en-US" sz="1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426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+set 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onionquantity</a:t>
                      </a:r>
                      <a:endParaRPr lang="en-US" sz="18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914400" y="1027742"/>
          <a:ext cx="2385801" cy="7315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385801"/>
              </a:tblGrid>
              <a:tr h="2741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BurgerActivity</a:t>
                      </a:r>
                      <a:endParaRPr lang="en-US" sz="1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426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+set 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burgerquantity</a:t>
                      </a:r>
                      <a:endParaRPr lang="en-US" sz="1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8955755" y="2467005"/>
          <a:ext cx="2174976" cy="24688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74976"/>
              </a:tblGrid>
              <a:tr h="2409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OrderListActivity</a:t>
                      </a:r>
                      <a:endParaRPr lang="en-US" sz="1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426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-String: username; :  </a:t>
                      </a: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Burgerquantity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;</a:t>
                      </a:r>
                    </a:p>
                    <a:p>
                      <a:pPr algn="ctr"/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Chickenquantity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Frenchfriesquantity</a:t>
                      </a:r>
                      <a:r>
                        <a:rPr lang="en-US" altLang="zh-CN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;</a:t>
                      </a:r>
                      <a:endParaRPr lang="en-US" sz="18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Onionquantity</a:t>
                      </a:r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;</a:t>
                      </a:r>
                      <a:endParaRPr lang="en-US" sz="1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426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+retrieve</a:t>
                      </a:r>
                      <a:r>
                        <a:rPr lang="en-US" sz="18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data()</a:t>
                      </a:r>
                    </a:p>
                    <a:p>
                      <a:pPr algn="ctr"/>
                      <a:r>
                        <a:rPr lang="en-US" sz="18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  <a:r>
                        <a:rPr lang="en-US" sz="1800" baseline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printdata</a:t>
                      </a:r>
                      <a:r>
                        <a:rPr lang="en-US" sz="18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  <a:endParaRPr lang="en-US" sz="1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>
            <a:stCxn id="26" idx="3"/>
            <a:endCxn id="3" idx="1"/>
          </p:cNvCxnSpPr>
          <p:nvPr/>
        </p:nvCxnSpPr>
        <p:spPr>
          <a:xfrm>
            <a:off x="3300201" y="1393502"/>
            <a:ext cx="1335755" cy="23079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1" idx="3"/>
            <a:endCxn id="3" idx="1"/>
          </p:cNvCxnSpPr>
          <p:nvPr/>
        </p:nvCxnSpPr>
        <p:spPr>
          <a:xfrm>
            <a:off x="3300201" y="3002326"/>
            <a:ext cx="1335755" cy="6991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4" idx="3"/>
            <a:endCxn id="3" idx="1"/>
          </p:cNvCxnSpPr>
          <p:nvPr/>
        </p:nvCxnSpPr>
        <p:spPr>
          <a:xfrm flipV="1">
            <a:off x="3300201" y="3701445"/>
            <a:ext cx="1335755" cy="7948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5" idx="3"/>
            <a:endCxn id="3" idx="1"/>
          </p:cNvCxnSpPr>
          <p:nvPr/>
        </p:nvCxnSpPr>
        <p:spPr>
          <a:xfrm flipV="1">
            <a:off x="3300201" y="3701445"/>
            <a:ext cx="1335755" cy="23317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1"/>
            <a:endCxn id="3" idx="3"/>
          </p:cNvCxnSpPr>
          <p:nvPr/>
        </p:nvCxnSpPr>
        <p:spPr>
          <a:xfrm flipH="1">
            <a:off x="7620000" y="3701445"/>
            <a:ext cx="13357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51055" y="3454340"/>
            <a:ext cx="944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use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901039" y="3146261"/>
            <a:ext cx="77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uses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246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1318879" y="1080390"/>
            <a:ext cx="7151700" cy="3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Check Your Cart/Change your order: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125225" y="256669"/>
            <a:ext cx="9753600" cy="48420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Shape 326"/>
          <p:cNvSpPr/>
          <p:nvPr/>
        </p:nvSpPr>
        <p:spPr>
          <a:xfrm flipH="1">
            <a:off x="-5575" y="249443"/>
            <a:ext cx="484200" cy="49110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11454570" y="252705"/>
            <a:ext cx="737793" cy="484553"/>
            <a:chOff x="11454204" y="252843"/>
            <a:chExt cx="737793" cy="484360"/>
          </a:xfrm>
        </p:grpSpPr>
        <p:grpSp>
          <p:nvGrpSpPr>
            <p:cNvPr id="328" name="Shape 328"/>
            <p:cNvGrpSpPr/>
            <p:nvPr/>
          </p:nvGrpSpPr>
          <p:grpSpPr>
            <a:xfrm>
              <a:off x="12039596" y="252982"/>
              <a:ext cx="152401" cy="484161"/>
              <a:chOff x="12039596" y="252982"/>
              <a:chExt cx="152401" cy="484161"/>
            </a:xfrm>
          </p:grpSpPr>
          <p:sp>
            <p:nvSpPr>
              <p:cNvPr id="329" name="Shape 329"/>
              <p:cNvSpPr/>
              <p:nvPr/>
            </p:nvSpPr>
            <p:spPr>
              <a:xfrm rot="5400000" flipH="1">
                <a:off x="12073047" y="518180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0" name="Shape 330"/>
              <p:cNvSpPr/>
              <p:nvPr/>
            </p:nvSpPr>
            <p:spPr>
              <a:xfrm rot="5400000" flipH="1">
                <a:off x="12073047" y="618193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1" name="Shape 331"/>
              <p:cNvSpPr/>
              <p:nvPr/>
            </p:nvSpPr>
            <p:spPr>
              <a:xfrm rot="5400000" flipH="1">
                <a:off x="12073047" y="321809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2" name="Shape 332"/>
              <p:cNvSpPr/>
              <p:nvPr/>
            </p:nvSpPr>
            <p:spPr>
              <a:xfrm rot="5400000" flipH="1">
                <a:off x="12073047" y="42182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3" name="Shape 333"/>
              <p:cNvSpPr/>
              <p:nvPr/>
            </p:nvSpPr>
            <p:spPr>
              <a:xfrm rot="5400000" flipH="1">
                <a:off x="12073046" y="21953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34" name="Shape 334"/>
            <p:cNvGrpSpPr/>
            <p:nvPr/>
          </p:nvGrpSpPr>
          <p:grpSpPr>
            <a:xfrm>
              <a:off x="11454204" y="252843"/>
              <a:ext cx="491130" cy="484360"/>
              <a:chOff x="1529019" y="220209"/>
              <a:chExt cx="1284000" cy="1266300"/>
            </a:xfrm>
          </p:grpSpPr>
          <p:sp>
            <p:nvSpPr>
              <p:cNvPr id="335" name="Shape 335"/>
              <p:cNvSpPr/>
              <p:nvPr/>
            </p:nvSpPr>
            <p:spPr>
              <a:xfrm rot="5400000" flipH="1">
                <a:off x="1537869" y="211359"/>
                <a:ext cx="1266300" cy="1284000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804148" y="499514"/>
                <a:ext cx="733500" cy="70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37" name="Shape 337"/>
          <p:cNvSpPr txBox="1"/>
          <p:nvPr/>
        </p:nvSpPr>
        <p:spPr>
          <a:xfrm>
            <a:off x="9284091" y="355093"/>
            <a:ext cx="2169900" cy="3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319"/>
          <p:cNvSpPr/>
          <p:nvPr/>
        </p:nvSpPr>
        <p:spPr>
          <a:xfrm>
            <a:off x="1162057" y="295562"/>
            <a:ext cx="3732672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1900" dirty="0" smtClean="0">
                <a:solidFill>
                  <a:schemeClr val="lt1"/>
                </a:solidFill>
              </a:rPr>
              <a:t>CLIENT PART</a:t>
            </a:r>
            <a:r>
              <a:rPr lang="en-US" sz="1900" dirty="0" smtClean="0">
                <a:solidFill>
                  <a:schemeClr val="lt1"/>
                </a:solidFill>
              </a:rPr>
              <a:t> </a:t>
            </a:r>
            <a:r>
              <a:rPr lang="mr-IN" sz="1900" dirty="0" smtClean="0">
                <a:solidFill>
                  <a:schemeClr val="lt1"/>
                </a:solidFill>
              </a:rPr>
              <a:t>–</a:t>
            </a:r>
            <a:r>
              <a:rPr lang="en-US" sz="1900" dirty="0" smtClean="0">
                <a:solidFill>
                  <a:schemeClr val="lt1"/>
                </a:solidFill>
              </a:rPr>
              <a:t> Place order</a:t>
            </a:r>
            <a:endParaRPr lang="en-US" sz="19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76" y="943798"/>
            <a:ext cx="3215181" cy="5741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626" y="943797"/>
            <a:ext cx="3215181" cy="5741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26" y="2066374"/>
            <a:ext cx="7429500" cy="4064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52845" y="1604709"/>
            <a:ext cx="680645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Calculate the cost for the customer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126438" y="2897398"/>
            <a:ext cx="3532862" cy="54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387493" y="2902843"/>
            <a:ext cx="1642495" cy="897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75642" y="2269302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1. Get the value from the </a:t>
            </a:r>
            <a:r>
              <a:rPr lang="en-US" sz="18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OrdelistMemory</a:t>
            </a:r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class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00333" y="2987682"/>
            <a:ext cx="470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2. Change the data type from String to double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162058" y="5275579"/>
            <a:ext cx="6033222" cy="5406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96829" y="6038730"/>
            <a:ext cx="50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3. Calculate the cost and keep two decimal places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4845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/>
      <p:bldP spid="39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1125225" y="25666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Shape 363"/>
          <p:cNvSpPr/>
          <p:nvPr/>
        </p:nvSpPr>
        <p:spPr>
          <a:xfrm flipH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64" name="Shape 364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365" name="Shape 365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366" name="Shape 366"/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7" name="Shape 367"/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8" name="Shape 368"/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9" name="Shape 369"/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0" name="Shape 370"/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71" name="Shape 371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372" name="Shape 372"/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3" name="Shape 373"/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74" name="Shape 374"/>
          <p:cNvSpPr txBox="1"/>
          <p:nvPr/>
        </p:nvSpPr>
        <p:spPr>
          <a:xfrm>
            <a:off x="9284091" y="35509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375" name="Shape 375"/>
          <p:cNvSpPr/>
          <p:nvPr/>
        </p:nvSpPr>
        <p:spPr>
          <a:xfrm>
            <a:off x="1162057" y="295562"/>
            <a:ext cx="3490966" cy="3847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1900" dirty="0" smtClean="0">
                <a:solidFill>
                  <a:schemeClr val="lt1"/>
                </a:solidFill>
              </a:rPr>
              <a:t>CLIENT </a:t>
            </a:r>
            <a:r>
              <a:rPr lang="en-US" altLang="zh-CN" sz="1900" dirty="0">
                <a:solidFill>
                  <a:schemeClr val="lt1"/>
                </a:solidFill>
              </a:rPr>
              <a:t>PART </a:t>
            </a:r>
            <a:r>
              <a:rPr lang="mr-IN" altLang="zh-CN" sz="1900" dirty="0">
                <a:solidFill>
                  <a:schemeClr val="lt1"/>
                </a:solidFill>
              </a:rPr>
              <a:t>–</a:t>
            </a:r>
            <a:r>
              <a:rPr lang="en-US" altLang="zh-CN" sz="1900" dirty="0">
                <a:solidFill>
                  <a:schemeClr val="lt1"/>
                </a:solidFill>
              </a:rPr>
              <a:t> Place order</a:t>
            </a:r>
          </a:p>
        </p:txBody>
      </p:sp>
      <p:sp>
        <p:nvSpPr>
          <p:cNvPr id="16" name="Shape 324"/>
          <p:cNvSpPr/>
          <p:nvPr/>
        </p:nvSpPr>
        <p:spPr>
          <a:xfrm>
            <a:off x="1318879" y="1080390"/>
            <a:ext cx="7151700" cy="3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30000"/>
              </a:lnSpc>
            </a:pPr>
            <a:r>
              <a:rPr lang="en-US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</a:t>
            </a:r>
            <a:r>
              <a:rPr lang="en-US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 Your Cart/Change your order: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26" y="943797"/>
            <a:ext cx="3215181" cy="574195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2501" y="1698617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1. Get the value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from the </a:t>
            </a:r>
            <a:r>
              <a:rPr lang="en-US" sz="18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OrdelistMemory</a:t>
            </a:r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 and display them in the </a:t>
            </a:r>
            <a:r>
              <a:rPr lang="en-US" sz="18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textview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2" y="2112918"/>
            <a:ext cx="8060885" cy="346342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6463" y="2320910"/>
            <a:ext cx="8084116" cy="190631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092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1125225" y="25666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Shape 363"/>
          <p:cNvSpPr/>
          <p:nvPr/>
        </p:nvSpPr>
        <p:spPr>
          <a:xfrm flipH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64" name="Shape 364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365" name="Shape 365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366" name="Shape 366"/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7" name="Shape 367"/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8" name="Shape 368"/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9" name="Shape 369"/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0" name="Shape 370"/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71" name="Shape 371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372" name="Shape 372"/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3" name="Shape 373"/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74" name="Shape 374"/>
          <p:cNvSpPr txBox="1"/>
          <p:nvPr/>
        </p:nvSpPr>
        <p:spPr>
          <a:xfrm>
            <a:off x="9284091" y="35509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375" name="Shape 375"/>
          <p:cNvSpPr/>
          <p:nvPr/>
        </p:nvSpPr>
        <p:spPr>
          <a:xfrm>
            <a:off x="1162057" y="295562"/>
            <a:ext cx="3490966" cy="3847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1900" dirty="0" smtClean="0">
                <a:solidFill>
                  <a:schemeClr val="lt1"/>
                </a:solidFill>
              </a:rPr>
              <a:t>CLIENT </a:t>
            </a:r>
            <a:r>
              <a:rPr lang="en-US" altLang="zh-CN" sz="1900" dirty="0">
                <a:solidFill>
                  <a:schemeClr val="lt1"/>
                </a:solidFill>
              </a:rPr>
              <a:t>PART </a:t>
            </a:r>
            <a:r>
              <a:rPr lang="mr-IN" altLang="zh-CN" sz="1900" dirty="0">
                <a:solidFill>
                  <a:schemeClr val="lt1"/>
                </a:solidFill>
              </a:rPr>
              <a:t>–</a:t>
            </a:r>
            <a:r>
              <a:rPr lang="en-US" altLang="zh-CN" sz="1900" dirty="0">
                <a:solidFill>
                  <a:schemeClr val="lt1"/>
                </a:solidFill>
              </a:rPr>
              <a:t> Place order</a:t>
            </a:r>
          </a:p>
        </p:txBody>
      </p:sp>
      <p:sp>
        <p:nvSpPr>
          <p:cNvPr id="16" name="Shape 324"/>
          <p:cNvSpPr/>
          <p:nvPr/>
        </p:nvSpPr>
        <p:spPr>
          <a:xfrm>
            <a:off x="1318879" y="1080390"/>
            <a:ext cx="7151700" cy="3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6) Upload the Order to the online database: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6" y="1639965"/>
            <a:ext cx="10351266" cy="49895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31396" y="1579290"/>
            <a:ext cx="7639183" cy="50434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652819" y="1369796"/>
            <a:ext cx="30468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1. Define user permission as a customer and get the instance of the database</a:t>
            </a:r>
          </a:p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Read and Write data are based on the “</a:t>
            </a:r>
            <a:r>
              <a:rPr lang="en-US" sz="18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getReference</a:t>
            </a:r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()” function</a:t>
            </a:r>
          </a:p>
          <a:p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44909" y="3630401"/>
            <a:ext cx="6075026" cy="50434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652819" y="3211414"/>
            <a:ext cx="3046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2. Use “</a:t>
            </a:r>
            <a:r>
              <a:rPr lang="en-US" sz="18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getUid</a:t>
            </a:r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()” function to get the current User-ID and build a new folder with the current User-ID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44909" y="4134744"/>
            <a:ext cx="6490892" cy="112568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652819" y="4406701"/>
            <a:ext cx="3046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. Use “</a:t>
            </a:r>
            <a:r>
              <a:rPr lang="en-US" sz="18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setValue</a:t>
            </a:r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()” function to write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 in the database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44908" y="5504504"/>
            <a:ext cx="9537753" cy="52431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19637" y="6126871"/>
            <a:ext cx="929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4. Create a new Intent to </a:t>
            </a:r>
            <a:r>
              <a:rPr lang="en-US" sz="18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OrderstatusActivity</a:t>
            </a:r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and save the current User-ID as a key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4746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1125225" y="25666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Shape 363"/>
          <p:cNvSpPr/>
          <p:nvPr/>
        </p:nvSpPr>
        <p:spPr>
          <a:xfrm flipH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64" name="Shape 364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365" name="Shape 365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366" name="Shape 366"/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7" name="Shape 367"/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8" name="Shape 368"/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9" name="Shape 369"/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0" name="Shape 370"/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71" name="Shape 371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372" name="Shape 372"/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3" name="Shape 373"/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74" name="Shape 374"/>
          <p:cNvSpPr txBox="1"/>
          <p:nvPr/>
        </p:nvSpPr>
        <p:spPr>
          <a:xfrm>
            <a:off x="9284091" y="35509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375" name="Shape 375"/>
          <p:cNvSpPr/>
          <p:nvPr/>
        </p:nvSpPr>
        <p:spPr>
          <a:xfrm>
            <a:off x="1162057" y="295562"/>
            <a:ext cx="3490966" cy="3847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1900" dirty="0" smtClean="0">
                <a:solidFill>
                  <a:schemeClr val="lt1"/>
                </a:solidFill>
              </a:rPr>
              <a:t>CLIENT </a:t>
            </a:r>
            <a:r>
              <a:rPr lang="en-US" altLang="zh-CN" sz="1900" dirty="0">
                <a:solidFill>
                  <a:schemeClr val="lt1"/>
                </a:solidFill>
              </a:rPr>
              <a:t>PART </a:t>
            </a:r>
            <a:r>
              <a:rPr lang="mr-IN" altLang="zh-CN" sz="1900" dirty="0">
                <a:solidFill>
                  <a:schemeClr val="lt1"/>
                </a:solidFill>
              </a:rPr>
              <a:t>–</a:t>
            </a:r>
            <a:r>
              <a:rPr lang="en-US" altLang="zh-CN" sz="1900" dirty="0">
                <a:solidFill>
                  <a:schemeClr val="lt1"/>
                </a:solidFill>
              </a:rPr>
              <a:t> Place order</a:t>
            </a:r>
          </a:p>
        </p:txBody>
      </p:sp>
      <p:sp>
        <p:nvSpPr>
          <p:cNvPr id="16" name="Shape 324"/>
          <p:cNvSpPr/>
          <p:nvPr/>
        </p:nvSpPr>
        <p:spPr>
          <a:xfrm>
            <a:off x="1318879" y="1080390"/>
            <a:ext cx="7151700" cy="3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6) Upload the Order to the online database: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45" y="2081448"/>
            <a:ext cx="6806455" cy="370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058" y="975459"/>
            <a:ext cx="3189331" cy="56957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7854" y="1574026"/>
            <a:ext cx="680645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Check your order from the google firebase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24878" y="2117436"/>
            <a:ext cx="2198008" cy="3333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33644" y="2081448"/>
            <a:ext cx="304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name of the database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47457" y="2590692"/>
            <a:ext cx="1000871" cy="3147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014362" y="2543113"/>
            <a:ext cx="440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Order </a:t>
            </a:r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table 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save the order information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23882" y="3026848"/>
            <a:ext cx="4321888" cy="35829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698864" y="2918628"/>
            <a:ext cx="189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customer-ID</a:t>
            </a:r>
          </a:p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It is created by the firebase automatically</a:t>
            </a:r>
            <a:endParaRPr lang="en-US" sz="1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43626" y="3506508"/>
            <a:ext cx="3802144" cy="22755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681212" y="5814492"/>
            <a:ext cx="473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Your order </a:t>
            </a:r>
            <a:r>
              <a:rPr lang="en-US" sz="1800" b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</a:p>
          <a:p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1800" b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quantity</a:t>
            </a:r>
            <a:r>
              <a:rPr lang="en-US" sz="1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for each item and </a:t>
            </a:r>
            <a:r>
              <a:rPr lang="en-US" sz="1800" b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username</a:t>
            </a:r>
            <a:endParaRPr lang="en-US" sz="1800" b="1" u="sng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94662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Shape 108"/>
          <p:cNvCxnSpPr/>
          <p:nvPr/>
        </p:nvCxnSpPr>
        <p:spPr>
          <a:xfrm flipH="1">
            <a:off x="7044621" y="1325819"/>
            <a:ext cx="1" cy="5492811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32941"/>
              </a:srgbClr>
            </a:solidFill>
            <a:prstDash val="solid"/>
            <a:miter lim="800000"/>
            <a:headEnd type="diamond" w="med" len="med"/>
            <a:tailEnd type="diamond" w="med" len="med"/>
          </a:ln>
        </p:spPr>
      </p:cxnSp>
      <p:cxnSp>
        <p:nvCxnSpPr>
          <p:cNvPr id="109" name="Shape 109"/>
          <p:cNvCxnSpPr/>
          <p:nvPr/>
        </p:nvCxnSpPr>
        <p:spPr>
          <a:xfrm>
            <a:off x="6399135" y="16511"/>
            <a:ext cx="0" cy="5643645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32941"/>
              </a:srgbClr>
            </a:solidFill>
            <a:prstDash val="solid"/>
            <a:miter lim="800000"/>
            <a:headEnd type="diamond" w="med" len="med"/>
            <a:tailEnd type="diamond" w="med" len="med"/>
          </a:ln>
        </p:spPr>
      </p:cxnSp>
      <p:sp>
        <p:nvSpPr>
          <p:cNvPr id="110" name="Shape 110"/>
          <p:cNvSpPr/>
          <p:nvPr/>
        </p:nvSpPr>
        <p:spPr>
          <a:xfrm rot="5400000">
            <a:off x="-2741855" y="2736811"/>
            <a:ext cx="6818603" cy="1344991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1" name="Shape 111"/>
          <p:cNvGrpSpPr/>
          <p:nvPr/>
        </p:nvGrpSpPr>
        <p:grpSpPr>
          <a:xfrm>
            <a:off x="-22300" y="6654793"/>
            <a:ext cx="1271471" cy="203211"/>
            <a:chOff x="-22302" y="6654791"/>
            <a:chExt cx="1271471" cy="203210"/>
          </a:xfrm>
        </p:grpSpPr>
        <p:sp>
          <p:nvSpPr>
            <p:cNvPr id="112" name="Shape 112"/>
            <p:cNvSpPr/>
            <p:nvPr/>
          </p:nvSpPr>
          <p:spPr>
            <a:xfrm rot="10800000" flipH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10800000" flipH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2F5496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10800000" flipH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rot="10800000" flipH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2F5496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rot="10800000" flipH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2F5496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7" name="Shape 117"/>
          <p:cNvSpPr txBox="1"/>
          <p:nvPr/>
        </p:nvSpPr>
        <p:spPr>
          <a:xfrm rot="5400000">
            <a:off x="-1631344" y="1989749"/>
            <a:ext cx="4519883" cy="10310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5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</a:p>
        </p:txBody>
      </p:sp>
      <p:sp>
        <p:nvSpPr>
          <p:cNvPr id="118" name="Shape 118"/>
          <p:cNvSpPr/>
          <p:nvPr/>
        </p:nvSpPr>
        <p:spPr>
          <a:xfrm flipH="1">
            <a:off x="6156994" y="1722456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119" name="Shape 119"/>
          <p:cNvSpPr/>
          <p:nvPr/>
        </p:nvSpPr>
        <p:spPr>
          <a:xfrm flipH="1">
            <a:off x="6802483" y="227414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</a:p>
        </p:txBody>
      </p:sp>
      <p:sp>
        <p:nvSpPr>
          <p:cNvPr id="120" name="Shape 120"/>
          <p:cNvSpPr/>
          <p:nvPr/>
        </p:nvSpPr>
        <p:spPr>
          <a:xfrm flipH="1">
            <a:off x="6157925" y="2993393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121" name="Shape 121"/>
          <p:cNvSpPr/>
          <p:nvPr/>
        </p:nvSpPr>
        <p:spPr>
          <a:xfrm flipH="1">
            <a:off x="6802483" y="354414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</a:p>
        </p:txBody>
      </p:sp>
      <p:sp>
        <p:nvSpPr>
          <p:cNvPr id="122" name="Shape 122"/>
          <p:cNvSpPr/>
          <p:nvPr/>
        </p:nvSpPr>
        <p:spPr>
          <a:xfrm flipH="1">
            <a:off x="6157925" y="4263393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920208" y="2954074"/>
            <a:ext cx="2957853" cy="5847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UML</a:t>
            </a:r>
            <a:endParaRPr lang="en-US" sz="3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7425115" y="2180489"/>
            <a:ext cx="3763073" cy="5847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Part</a:t>
            </a:r>
            <a:endParaRPr lang="en-US" sz="3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3863935" y="1675627"/>
            <a:ext cx="2212457" cy="5847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7471760" y="3487524"/>
            <a:ext cx="2532852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320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 Running</a:t>
            </a:r>
            <a:endParaRPr lang="en-US" sz="3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3302991" y="4185769"/>
            <a:ext cx="4413706" cy="5847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3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320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Part</a:t>
            </a:r>
            <a:endParaRPr lang="en-US" sz="3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8" name="Shape 128"/>
          <p:cNvGrpSpPr/>
          <p:nvPr/>
        </p:nvGrpSpPr>
        <p:grpSpPr>
          <a:xfrm>
            <a:off x="9284091" y="252859"/>
            <a:ext cx="2907908" cy="484288"/>
            <a:chOff x="9284089" y="252856"/>
            <a:chExt cx="2907908" cy="484288"/>
          </a:xfrm>
        </p:grpSpPr>
        <p:grpSp>
          <p:nvGrpSpPr>
            <p:cNvPr id="129" name="Shape 129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130" name="Shape 130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131" name="Shape 131"/>
                <p:cNvSpPr/>
                <p:nvPr/>
              </p:nvSpPr>
              <p:spPr>
                <a:xfrm rot="5400000" flipH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32" name="Shape 132"/>
                <p:cNvSpPr/>
                <p:nvPr/>
              </p:nvSpPr>
              <p:spPr>
                <a:xfrm rot="5400000" flipH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33" name="Shape 133"/>
                <p:cNvSpPr/>
                <p:nvPr/>
              </p:nvSpPr>
              <p:spPr>
                <a:xfrm rot="5400000" flipH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34" name="Shape 134"/>
                <p:cNvSpPr/>
                <p:nvPr/>
              </p:nvSpPr>
              <p:spPr>
                <a:xfrm rot="5400000" flipH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35" name="Shape 135"/>
                <p:cNvSpPr/>
                <p:nvPr/>
              </p:nvSpPr>
              <p:spPr>
                <a:xfrm rot="5400000" flipH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36" name="Shape 13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137" name="Shape 137"/>
                <p:cNvSpPr/>
                <p:nvPr/>
              </p:nvSpPr>
              <p:spPr>
                <a:xfrm rot="5400000" flipH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38" name="Shape 138"/>
                <p:cNvSpPr/>
                <p:nvPr/>
              </p:nvSpPr>
              <p:spPr>
                <a:xfrm>
                  <a:off x="1804148" y="499514"/>
                  <a:ext cx="733647" cy="70775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222" y="0"/>
                      </a:moveTo>
                      <a:cubicBezTo>
                        <a:pt x="92777" y="0"/>
                        <a:pt x="84444" y="8076"/>
                        <a:pt x="84444" y="18461"/>
                      </a:cubicBezTo>
                      <a:cubicBezTo>
                        <a:pt x="84444" y="20192"/>
                        <a:pt x="85000" y="21923"/>
                        <a:pt x="85555" y="23653"/>
                      </a:cubicBezTo>
                      <a:cubicBezTo>
                        <a:pt x="33333" y="46153"/>
                        <a:pt x="33333" y="46153"/>
                        <a:pt x="33333" y="46153"/>
                      </a:cubicBezTo>
                      <a:cubicBezTo>
                        <a:pt x="30555" y="40384"/>
                        <a:pt x="24444" y="36923"/>
                        <a:pt x="17777" y="36923"/>
                      </a:cubicBezTo>
                      <a:cubicBezTo>
                        <a:pt x="8333" y="36923"/>
                        <a:pt x="0" y="45000"/>
                        <a:pt x="0" y="55384"/>
                      </a:cubicBezTo>
                      <a:cubicBezTo>
                        <a:pt x="0" y="65192"/>
                        <a:pt x="8333" y="73846"/>
                        <a:pt x="17777" y="73846"/>
                      </a:cubicBezTo>
                      <a:cubicBezTo>
                        <a:pt x="23333" y="73846"/>
                        <a:pt x="27777" y="71538"/>
                        <a:pt x="31111" y="68076"/>
                      </a:cubicBezTo>
                      <a:cubicBezTo>
                        <a:pt x="64444" y="92884"/>
                        <a:pt x="64444" y="92884"/>
                        <a:pt x="64444" y="92884"/>
                      </a:cubicBezTo>
                      <a:cubicBezTo>
                        <a:pt x="63333" y="95192"/>
                        <a:pt x="62222" y="98076"/>
                        <a:pt x="62222" y="101538"/>
                      </a:cubicBezTo>
                      <a:cubicBezTo>
                        <a:pt x="62222" y="111346"/>
                        <a:pt x="70555" y="120000"/>
                        <a:pt x="80000" y="120000"/>
                      </a:cubicBezTo>
                      <a:cubicBezTo>
                        <a:pt x="90000" y="120000"/>
                        <a:pt x="97777" y="111346"/>
                        <a:pt x="97777" y="101538"/>
                      </a:cubicBezTo>
                      <a:cubicBezTo>
                        <a:pt x="97777" y="91153"/>
                        <a:pt x="90000" y="83076"/>
                        <a:pt x="80000" y="83076"/>
                      </a:cubicBezTo>
                      <a:cubicBezTo>
                        <a:pt x="75000" y="83076"/>
                        <a:pt x="70555" y="85384"/>
                        <a:pt x="67222" y="88846"/>
                      </a:cubicBezTo>
                      <a:cubicBezTo>
                        <a:pt x="33888" y="64038"/>
                        <a:pt x="33888" y="64038"/>
                        <a:pt x="33888" y="64038"/>
                      </a:cubicBezTo>
                      <a:cubicBezTo>
                        <a:pt x="35000" y="61730"/>
                        <a:pt x="35555" y="58269"/>
                        <a:pt x="35555" y="55384"/>
                      </a:cubicBezTo>
                      <a:cubicBezTo>
                        <a:pt x="35555" y="53653"/>
                        <a:pt x="35555" y="51923"/>
                        <a:pt x="35000" y="50192"/>
                      </a:cubicBezTo>
                      <a:cubicBezTo>
                        <a:pt x="87222" y="27692"/>
                        <a:pt x="87222" y="27692"/>
                        <a:pt x="87222" y="27692"/>
                      </a:cubicBezTo>
                      <a:cubicBezTo>
                        <a:pt x="90000" y="32884"/>
                        <a:pt x="96111" y="36923"/>
                        <a:pt x="102222" y="36923"/>
                      </a:cubicBezTo>
                      <a:cubicBezTo>
                        <a:pt x="112222" y="36923"/>
                        <a:pt x="120000" y="28269"/>
                        <a:pt x="120000" y="18461"/>
                      </a:cubicBezTo>
                      <a:cubicBezTo>
                        <a:pt x="120000" y="8076"/>
                        <a:pt x="112222" y="0"/>
                        <a:pt x="1022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1900">
                    <a:solidFill>
                      <a:srgbClr val="AD1C2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sp>
          <p:nvSpPr>
            <p:cNvPr id="139" name="Shape 139"/>
            <p:cNvSpPr txBox="1"/>
            <p:nvPr/>
          </p:nvSpPr>
          <p:spPr>
            <a:xfrm>
              <a:off x="9284089" y="355090"/>
              <a:ext cx="2170011" cy="3314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-US" sz="1500">
                  <a:solidFill>
                    <a:srgbClr val="7F7F7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Northeastern University</a:t>
              </a:r>
            </a:p>
          </p:txBody>
        </p:sp>
      </p:grpSp>
      <p:sp>
        <p:nvSpPr>
          <p:cNvPr id="140" name="Shape 140"/>
          <p:cNvSpPr txBox="1"/>
          <p:nvPr/>
        </p:nvSpPr>
        <p:spPr>
          <a:xfrm>
            <a:off x="1546529" y="1722450"/>
            <a:ext cx="4529771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&amp; Introduction</a:t>
            </a:r>
            <a:endParaRPr lang="en-US" sz="3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Shape 382"/>
          <p:cNvGrpSpPr/>
          <p:nvPr/>
        </p:nvGrpSpPr>
        <p:grpSpPr>
          <a:xfrm>
            <a:off x="-21101" y="2847434"/>
            <a:ext cx="12213102" cy="1296344"/>
            <a:chOff x="-21102" y="2847433"/>
            <a:chExt cx="12213102" cy="1296344"/>
          </a:xfrm>
        </p:grpSpPr>
        <p:sp>
          <p:nvSpPr>
            <p:cNvPr id="383" name="Shape 383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rgbClr val="F6F9FC">
                    <a:alpha val="0"/>
                  </a:srgbClr>
                </a:gs>
                <a:gs pos="78000">
                  <a:schemeClr val="accent5"/>
                </a:gs>
                <a:gs pos="100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srgbClr val="000000">
                  <a:alpha val="49803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 flipH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sz="6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</a:p>
          </p:txBody>
        </p:sp>
        <p:sp>
          <p:nvSpPr>
            <p:cNvPr id="385" name="Shape 385"/>
            <p:cNvSpPr txBox="1"/>
            <p:nvPr/>
          </p:nvSpPr>
          <p:spPr>
            <a:xfrm>
              <a:off x="9027458" y="3216649"/>
              <a:ext cx="2939766" cy="58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-US" sz="3200" smtClean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SERVER PART</a:t>
              </a:r>
              <a:endPara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86" name="Shape 386"/>
            <p:cNvGrpSpPr/>
            <p:nvPr/>
          </p:nvGrpSpPr>
          <p:grpSpPr>
            <a:xfrm>
              <a:off x="-21102" y="2858491"/>
              <a:ext cx="242777" cy="1285286"/>
              <a:chOff x="-21102" y="2858491"/>
              <a:chExt cx="242777" cy="1285286"/>
            </a:xfrm>
          </p:grpSpPr>
          <p:sp>
            <p:nvSpPr>
              <p:cNvPr id="387" name="Shape 387"/>
              <p:cNvSpPr/>
              <p:nvPr/>
            </p:nvSpPr>
            <p:spPr>
              <a:xfrm rot="5400000" flipH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8" name="Shape 388"/>
              <p:cNvSpPr/>
              <p:nvPr/>
            </p:nvSpPr>
            <p:spPr>
              <a:xfrm rot="5400000" flipH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9" name="Shape 389"/>
              <p:cNvSpPr/>
              <p:nvPr/>
            </p:nvSpPr>
            <p:spPr>
              <a:xfrm rot="5400000" flipH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0" name="Shape 390"/>
              <p:cNvSpPr/>
              <p:nvPr/>
            </p:nvSpPr>
            <p:spPr>
              <a:xfrm rot="5400000" flipH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1" name="Shape 391"/>
              <p:cNvSpPr/>
              <p:nvPr/>
            </p:nvSpPr>
            <p:spPr>
              <a:xfrm rot="5400000" flipH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392" name="Shape 392"/>
          <p:cNvGrpSpPr/>
          <p:nvPr/>
        </p:nvGrpSpPr>
        <p:grpSpPr>
          <a:xfrm>
            <a:off x="9284091" y="252859"/>
            <a:ext cx="2907908" cy="484288"/>
            <a:chOff x="9284089" y="252856"/>
            <a:chExt cx="2907908" cy="484288"/>
          </a:xfrm>
        </p:grpSpPr>
        <p:grpSp>
          <p:nvGrpSpPr>
            <p:cNvPr id="393" name="Shape 393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94" name="Shape 394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95" name="Shape 395"/>
                <p:cNvSpPr/>
                <p:nvPr/>
              </p:nvSpPr>
              <p:spPr>
                <a:xfrm rot="5400000" flipH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96" name="Shape 396"/>
                <p:cNvSpPr/>
                <p:nvPr/>
              </p:nvSpPr>
              <p:spPr>
                <a:xfrm rot="5400000" flipH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97" name="Shape 397"/>
                <p:cNvSpPr/>
                <p:nvPr/>
              </p:nvSpPr>
              <p:spPr>
                <a:xfrm rot="5400000" flipH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98" name="Shape 398"/>
                <p:cNvSpPr/>
                <p:nvPr/>
              </p:nvSpPr>
              <p:spPr>
                <a:xfrm rot="5400000" flipH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99" name="Shape 399"/>
                <p:cNvSpPr/>
                <p:nvPr/>
              </p:nvSpPr>
              <p:spPr>
                <a:xfrm rot="5400000" flipH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400" name="Shape 400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01" name="Shape 401"/>
                <p:cNvSpPr/>
                <p:nvPr/>
              </p:nvSpPr>
              <p:spPr>
                <a:xfrm rot="5400000" flipH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02" name="Shape 402"/>
                <p:cNvSpPr/>
                <p:nvPr/>
              </p:nvSpPr>
              <p:spPr>
                <a:xfrm>
                  <a:off x="1804148" y="499514"/>
                  <a:ext cx="733647" cy="70775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222" y="0"/>
                      </a:moveTo>
                      <a:cubicBezTo>
                        <a:pt x="92777" y="0"/>
                        <a:pt x="84444" y="8076"/>
                        <a:pt x="84444" y="18461"/>
                      </a:cubicBezTo>
                      <a:cubicBezTo>
                        <a:pt x="84444" y="20192"/>
                        <a:pt x="85000" y="21923"/>
                        <a:pt x="85555" y="23653"/>
                      </a:cubicBezTo>
                      <a:cubicBezTo>
                        <a:pt x="33333" y="46153"/>
                        <a:pt x="33333" y="46153"/>
                        <a:pt x="33333" y="46153"/>
                      </a:cubicBezTo>
                      <a:cubicBezTo>
                        <a:pt x="30555" y="40384"/>
                        <a:pt x="24444" y="36923"/>
                        <a:pt x="17777" y="36923"/>
                      </a:cubicBezTo>
                      <a:cubicBezTo>
                        <a:pt x="8333" y="36923"/>
                        <a:pt x="0" y="45000"/>
                        <a:pt x="0" y="55384"/>
                      </a:cubicBezTo>
                      <a:cubicBezTo>
                        <a:pt x="0" y="65192"/>
                        <a:pt x="8333" y="73846"/>
                        <a:pt x="17777" y="73846"/>
                      </a:cubicBezTo>
                      <a:cubicBezTo>
                        <a:pt x="23333" y="73846"/>
                        <a:pt x="27777" y="71538"/>
                        <a:pt x="31111" y="68076"/>
                      </a:cubicBezTo>
                      <a:cubicBezTo>
                        <a:pt x="64444" y="92884"/>
                        <a:pt x="64444" y="92884"/>
                        <a:pt x="64444" y="92884"/>
                      </a:cubicBezTo>
                      <a:cubicBezTo>
                        <a:pt x="63333" y="95192"/>
                        <a:pt x="62222" y="98076"/>
                        <a:pt x="62222" y="101538"/>
                      </a:cubicBezTo>
                      <a:cubicBezTo>
                        <a:pt x="62222" y="111346"/>
                        <a:pt x="70555" y="120000"/>
                        <a:pt x="80000" y="120000"/>
                      </a:cubicBezTo>
                      <a:cubicBezTo>
                        <a:pt x="90000" y="120000"/>
                        <a:pt x="97777" y="111346"/>
                        <a:pt x="97777" y="101538"/>
                      </a:cubicBezTo>
                      <a:cubicBezTo>
                        <a:pt x="97777" y="91153"/>
                        <a:pt x="90000" y="83076"/>
                        <a:pt x="80000" y="83076"/>
                      </a:cubicBezTo>
                      <a:cubicBezTo>
                        <a:pt x="75000" y="83076"/>
                        <a:pt x="70555" y="85384"/>
                        <a:pt x="67222" y="88846"/>
                      </a:cubicBezTo>
                      <a:cubicBezTo>
                        <a:pt x="33888" y="64038"/>
                        <a:pt x="33888" y="64038"/>
                        <a:pt x="33888" y="64038"/>
                      </a:cubicBezTo>
                      <a:cubicBezTo>
                        <a:pt x="35000" y="61730"/>
                        <a:pt x="35555" y="58269"/>
                        <a:pt x="35555" y="55384"/>
                      </a:cubicBezTo>
                      <a:cubicBezTo>
                        <a:pt x="35555" y="53653"/>
                        <a:pt x="35555" y="51923"/>
                        <a:pt x="35000" y="50192"/>
                      </a:cubicBezTo>
                      <a:cubicBezTo>
                        <a:pt x="87222" y="27692"/>
                        <a:pt x="87222" y="27692"/>
                        <a:pt x="87222" y="27692"/>
                      </a:cubicBezTo>
                      <a:cubicBezTo>
                        <a:pt x="90000" y="32884"/>
                        <a:pt x="96111" y="36923"/>
                        <a:pt x="102222" y="36923"/>
                      </a:cubicBezTo>
                      <a:cubicBezTo>
                        <a:pt x="112222" y="36923"/>
                        <a:pt x="120000" y="28269"/>
                        <a:pt x="120000" y="18461"/>
                      </a:cubicBezTo>
                      <a:cubicBezTo>
                        <a:pt x="120000" y="8076"/>
                        <a:pt x="112222" y="0"/>
                        <a:pt x="1022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1900">
                    <a:solidFill>
                      <a:srgbClr val="AD1C2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403" name="Shape 403"/>
            <p:cNvSpPr txBox="1"/>
            <p:nvPr/>
          </p:nvSpPr>
          <p:spPr>
            <a:xfrm>
              <a:off x="9284089" y="320165"/>
              <a:ext cx="2170011" cy="3187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-US" sz="1500">
                  <a:solidFill>
                    <a:srgbClr val="7F7F7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Northeastern University</a:t>
              </a: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415A884-E71C-4044-857E-95D63FA9A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 </a:t>
            </a:r>
            <a:r>
              <a:rPr lang="en-US" sz="2000" dirty="0"/>
              <a:t>Get the quantity of each menu item ordered by the customer.</a:t>
            </a:r>
          </a:p>
          <a:p>
            <a:r>
              <a:rPr lang="en-US" sz="2000" dirty="0"/>
              <a:t>Read from inventory and do necessary changes in the kitchen quantities.</a:t>
            </a:r>
          </a:p>
          <a:p>
            <a:r>
              <a:rPr lang="en-US" sz="2000" dirty="0"/>
              <a:t>Send order submitted notification.</a:t>
            </a:r>
          </a:p>
          <a:p>
            <a:r>
              <a:rPr lang="en-US" sz="2000" dirty="0"/>
              <a:t>After some period change the order status to preparing and send notification.</a:t>
            </a:r>
          </a:p>
          <a:p>
            <a:r>
              <a:rPr lang="en-US" sz="2000" dirty="0"/>
              <a:t>After preparing change status to ready for pickup and send notification.</a:t>
            </a:r>
          </a:p>
          <a:p>
            <a:r>
              <a:rPr lang="en-US" sz="2000" dirty="0"/>
              <a:t>Read from inventory every hour.</a:t>
            </a:r>
          </a:p>
          <a:p>
            <a:r>
              <a:rPr lang="en-US" sz="2000" dirty="0"/>
              <a:t>SPECIAL CASE : If quantity of items in kitchen reaches zero, force read from inventory.</a:t>
            </a:r>
          </a:p>
          <a:p>
            <a:r>
              <a:rPr lang="en-US" sz="2000" dirty="0"/>
              <a:t>SPECIAL CASE: If item in inventory is zero or not available ask for partial order. If user selects yes continue with partial order. I f user selects no logout and navigate back to the login screen.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hape 408">
            <a:extLst>
              <a:ext uri="{FF2B5EF4-FFF2-40B4-BE49-F238E27FC236}">
                <a16:creationId xmlns="" xmlns:a16="http://schemas.microsoft.com/office/drawing/2014/main" id="{DA4DBB8F-C618-405E-AAD2-EEBC1F6501F5}"/>
              </a:ext>
            </a:extLst>
          </p:cNvPr>
          <p:cNvSpPr/>
          <p:nvPr/>
        </p:nvSpPr>
        <p:spPr>
          <a:xfrm>
            <a:off x="1125225" y="26717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Shape 409">
            <a:extLst>
              <a:ext uri="{FF2B5EF4-FFF2-40B4-BE49-F238E27FC236}">
                <a16:creationId xmlns="" xmlns:a16="http://schemas.microsoft.com/office/drawing/2014/main" id="{E26E6BC2-3AAF-4BED-99EA-CEADB62EC8FF}"/>
              </a:ext>
            </a:extLst>
          </p:cNvPr>
          <p:cNvSpPr/>
          <p:nvPr/>
        </p:nvSpPr>
        <p:spPr>
          <a:xfrm flipH="1">
            <a:off x="-5662" y="25995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</a:p>
        </p:txBody>
      </p:sp>
      <p:grpSp>
        <p:nvGrpSpPr>
          <p:cNvPr id="6" name="Shape 410">
            <a:extLst>
              <a:ext uri="{FF2B5EF4-FFF2-40B4-BE49-F238E27FC236}">
                <a16:creationId xmlns="" xmlns:a16="http://schemas.microsoft.com/office/drawing/2014/main" id="{58AB4C2D-0096-4867-A73E-F0C67A9C28F3}"/>
              </a:ext>
            </a:extLst>
          </p:cNvPr>
          <p:cNvGrpSpPr/>
          <p:nvPr/>
        </p:nvGrpSpPr>
        <p:grpSpPr>
          <a:xfrm>
            <a:off x="11454130" y="263240"/>
            <a:ext cx="737870" cy="484505"/>
            <a:chOff x="11454105" y="252856"/>
            <a:chExt cx="737892" cy="484288"/>
          </a:xfrm>
        </p:grpSpPr>
        <p:grpSp>
          <p:nvGrpSpPr>
            <p:cNvPr id="7" name="Shape 411">
              <a:extLst>
                <a:ext uri="{FF2B5EF4-FFF2-40B4-BE49-F238E27FC236}">
                  <a16:creationId xmlns="" xmlns:a16="http://schemas.microsoft.com/office/drawing/2014/main" id="{17B7E668-C536-4874-8500-6A34B797019B}"/>
                </a:ext>
              </a:extLst>
            </p:cNvPr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1" name="Shape 412">
                <a:extLst>
                  <a:ext uri="{FF2B5EF4-FFF2-40B4-BE49-F238E27FC236}">
                    <a16:creationId xmlns="" xmlns:a16="http://schemas.microsoft.com/office/drawing/2014/main" id="{57BADACD-71C3-4EA0-80B2-7EBD6E98B865}"/>
                  </a:ext>
                </a:extLst>
              </p:cNvPr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" name="Shape 413">
                <a:extLst>
                  <a:ext uri="{FF2B5EF4-FFF2-40B4-BE49-F238E27FC236}">
                    <a16:creationId xmlns="" xmlns:a16="http://schemas.microsoft.com/office/drawing/2014/main" id="{77D40830-92BD-498C-B60A-B05BE5CB9B68}"/>
                  </a:ext>
                </a:extLst>
              </p:cNvPr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" name="Shape 414">
                <a:extLst>
                  <a:ext uri="{FF2B5EF4-FFF2-40B4-BE49-F238E27FC236}">
                    <a16:creationId xmlns="" xmlns:a16="http://schemas.microsoft.com/office/drawing/2014/main" id="{5BE59B83-39EF-4518-A4A3-F6F3967ECA88}"/>
                  </a:ext>
                </a:extLst>
              </p:cNvPr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" name="Shape 415">
                <a:extLst>
                  <a:ext uri="{FF2B5EF4-FFF2-40B4-BE49-F238E27FC236}">
                    <a16:creationId xmlns="" xmlns:a16="http://schemas.microsoft.com/office/drawing/2014/main" id="{4420AE98-DFEF-4728-AA38-C6B5BB9972E0}"/>
                  </a:ext>
                </a:extLst>
              </p:cNvPr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" name="Shape 416">
                <a:extLst>
                  <a:ext uri="{FF2B5EF4-FFF2-40B4-BE49-F238E27FC236}">
                    <a16:creationId xmlns="" xmlns:a16="http://schemas.microsoft.com/office/drawing/2014/main" id="{CA3F4CFD-7013-4283-9794-40C04130B0C9}"/>
                  </a:ext>
                </a:extLst>
              </p:cNvPr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8" name="Shape 417">
              <a:extLst>
                <a:ext uri="{FF2B5EF4-FFF2-40B4-BE49-F238E27FC236}">
                  <a16:creationId xmlns="" xmlns:a16="http://schemas.microsoft.com/office/drawing/2014/main" id="{3C7317DD-35D6-465F-886D-BEEBEB31D688}"/>
                </a:ext>
              </a:extLst>
            </p:cNvPr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9" name="Shape 418">
                <a:extLst>
                  <a:ext uri="{FF2B5EF4-FFF2-40B4-BE49-F238E27FC236}">
                    <a16:creationId xmlns="" xmlns:a16="http://schemas.microsoft.com/office/drawing/2014/main" id="{C7CADCA8-504F-480A-9A36-9AB536DF3F53}"/>
                  </a:ext>
                </a:extLst>
              </p:cNvPr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" name="Shape 419">
                <a:extLst>
                  <a:ext uri="{FF2B5EF4-FFF2-40B4-BE49-F238E27FC236}">
                    <a16:creationId xmlns="" xmlns:a16="http://schemas.microsoft.com/office/drawing/2014/main" id="{BC64D281-F3C8-40A7-AE67-AEBA7B1989C5}"/>
                  </a:ext>
                </a:extLst>
              </p:cNvPr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6" name="Shape 420">
            <a:extLst>
              <a:ext uri="{FF2B5EF4-FFF2-40B4-BE49-F238E27FC236}">
                <a16:creationId xmlns="" xmlns:a16="http://schemas.microsoft.com/office/drawing/2014/main" id="{4BE6A898-EA37-47D9-A927-5C9ED048ACB1}"/>
              </a:ext>
            </a:extLst>
          </p:cNvPr>
          <p:cNvSpPr txBox="1"/>
          <p:nvPr/>
        </p:nvSpPr>
        <p:spPr>
          <a:xfrm>
            <a:off x="9284091" y="36560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421">
            <a:extLst>
              <a:ext uri="{FF2B5EF4-FFF2-40B4-BE49-F238E27FC236}">
                <a16:creationId xmlns="" xmlns:a16="http://schemas.microsoft.com/office/drawing/2014/main" id="{7AAAB4EF-EEE9-4F19-950D-83C3232A05ED}"/>
              </a:ext>
            </a:extLst>
          </p:cNvPr>
          <p:cNvSpPr/>
          <p:nvPr/>
        </p:nvSpPr>
        <p:spPr>
          <a:xfrm>
            <a:off x="1177750" y="320185"/>
            <a:ext cx="2132609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900" dirty="0">
                <a:solidFill>
                  <a:schemeClr val="lt1"/>
                </a:solidFill>
              </a:rPr>
              <a:t>SERVER PART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DC7AFDF-7EEB-46B0-85F4-D257C8D666A0}"/>
              </a:ext>
            </a:extLst>
          </p:cNvPr>
          <p:cNvSpPr/>
          <p:nvPr/>
        </p:nvSpPr>
        <p:spPr>
          <a:xfrm>
            <a:off x="854765" y="1111614"/>
            <a:ext cx="8557592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STEPS:</a:t>
            </a:r>
          </a:p>
        </p:txBody>
      </p:sp>
    </p:spTree>
    <p:extLst>
      <p:ext uri="{BB962C8B-B14F-4D97-AF65-F5344CB8AC3E}">
        <p14:creationId xmlns:p14="http://schemas.microsoft.com/office/powerpoint/2010/main" val="74295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1125225" y="26717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Shape 409"/>
          <p:cNvSpPr/>
          <p:nvPr/>
        </p:nvSpPr>
        <p:spPr>
          <a:xfrm flipH="1">
            <a:off x="-5662" y="25995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</a:p>
        </p:txBody>
      </p:sp>
      <p:grpSp>
        <p:nvGrpSpPr>
          <p:cNvPr id="410" name="Shape 410"/>
          <p:cNvGrpSpPr/>
          <p:nvPr/>
        </p:nvGrpSpPr>
        <p:grpSpPr>
          <a:xfrm>
            <a:off x="11454130" y="263240"/>
            <a:ext cx="737870" cy="484505"/>
            <a:chOff x="11454105" y="252856"/>
            <a:chExt cx="737892" cy="484288"/>
          </a:xfrm>
        </p:grpSpPr>
        <p:grpSp>
          <p:nvGrpSpPr>
            <p:cNvPr id="411" name="Shape 411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12" name="Shape 412"/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3" name="Shape 413"/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4" name="Shape 414"/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5" name="Shape 415"/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6" name="Shape 416"/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417" name="Shape 417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18" name="Shape 418"/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9" name="Shape 419"/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420" name="Shape 420"/>
          <p:cNvSpPr txBox="1"/>
          <p:nvPr/>
        </p:nvSpPr>
        <p:spPr>
          <a:xfrm>
            <a:off x="9284091" y="36560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421" name="Shape 421"/>
          <p:cNvSpPr/>
          <p:nvPr/>
        </p:nvSpPr>
        <p:spPr>
          <a:xfrm>
            <a:off x="1177750" y="320185"/>
            <a:ext cx="2132609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900" dirty="0">
                <a:solidFill>
                  <a:schemeClr val="lt1"/>
                </a:solidFill>
              </a:rPr>
              <a:t>SERVER PART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1FC6C93-DFC8-4262-BBA6-84A9DE07DEE4}"/>
              </a:ext>
            </a:extLst>
          </p:cNvPr>
          <p:cNvSpPr/>
          <p:nvPr/>
        </p:nvSpPr>
        <p:spPr>
          <a:xfrm>
            <a:off x="854765" y="1111614"/>
            <a:ext cx="3301605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1) Get the User Menu Items: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33FB44-CC65-429B-AB6A-7711E35C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1894444"/>
            <a:ext cx="10734675" cy="45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8795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1125225" y="25666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8" name="Shape 428"/>
          <p:cNvSpPr/>
          <p:nvPr/>
        </p:nvSpPr>
        <p:spPr>
          <a:xfrm flipH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</a:p>
        </p:txBody>
      </p:sp>
      <p:grpSp>
        <p:nvGrpSpPr>
          <p:cNvPr id="429" name="Shape 429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430" name="Shape 43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31" name="Shape 431"/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2" name="Shape 432"/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3" name="Shape 433"/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4" name="Shape 434"/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5" name="Shape 435"/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436" name="Shape 436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37" name="Shape 437"/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439" name="Shape 439"/>
          <p:cNvSpPr txBox="1"/>
          <p:nvPr/>
        </p:nvSpPr>
        <p:spPr>
          <a:xfrm>
            <a:off x="9284091" y="35509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440" name="Shape 440"/>
          <p:cNvSpPr/>
          <p:nvPr/>
        </p:nvSpPr>
        <p:spPr>
          <a:xfrm>
            <a:off x="1125225" y="295550"/>
            <a:ext cx="2023089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/>
            <a:r>
              <a:rPr lang="en-US" altLang="zh-CN" sz="1900">
                <a:solidFill>
                  <a:schemeClr val="lt1"/>
                </a:solidFill>
              </a:rPr>
              <a:t>SERVER PART</a:t>
            </a:r>
            <a:endParaRPr lang="en-US" altLang="zh-CN" sz="1900" dirty="0">
              <a:solidFill>
                <a:schemeClr val="l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8253D71-4D3E-408E-B17E-D5A5B7BBC18A}"/>
              </a:ext>
            </a:extLst>
          </p:cNvPr>
          <p:cNvSpPr/>
          <p:nvPr/>
        </p:nvSpPr>
        <p:spPr>
          <a:xfrm>
            <a:off x="854765" y="1101104"/>
            <a:ext cx="3301605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2) Read from Inventory: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178E08D-B747-4359-B641-30B24B72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11" y="1617179"/>
            <a:ext cx="10029825" cy="52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0472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427">
            <a:extLst>
              <a:ext uri="{FF2B5EF4-FFF2-40B4-BE49-F238E27FC236}">
                <a16:creationId xmlns="" xmlns:a16="http://schemas.microsoft.com/office/drawing/2014/main" id="{5A6D6B36-6F58-4F3C-89C5-D7E31CA98D89}"/>
              </a:ext>
            </a:extLst>
          </p:cNvPr>
          <p:cNvSpPr/>
          <p:nvPr/>
        </p:nvSpPr>
        <p:spPr>
          <a:xfrm>
            <a:off x="1125225" y="25666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Shape 428">
            <a:extLst>
              <a:ext uri="{FF2B5EF4-FFF2-40B4-BE49-F238E27FC236}">
                <a16:creationId xmlns="" xmlns:a16="http://schemas.microsoft.com/office/drawing/2014/main" id="{11BA1EA6-F19E-45FF-B00D-FB469F624D6D}"/>
              </a:ext>
            </a:extLst>
          </p:cNvPr>
          <p:cNvSpPr/>
          <p:nvPr/>
        </p:nvSpPr>
        <p:spPr>
          <a:xfrm flipH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</a:p>
        </p:txBody>
      </p:sp>
      <p:grpSp>
        <p:nvGrpSpPr>
          <p:cNvPr id="38" name="Shape 429">
            <a:extLst>
              <a:ext uri="{FF2B5EF4-FFF2-40B4-BE49-F238E27FC236}">
                <a16:creationId xmlns="" xmlns:a16="http://schemas.microsoft.com/office/drawing/2014/main" id="{C3216293-9EE5-4734-9060-CC2FA703144F}"/>
              </a:ext>
            </a:extLst>
          </p:cNvPr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39" name="Shape 430">
              <a:extLst>
                <a:ext uri="{FF2B5EF4-FFF2-40B4-BE49-F238E27FC236}">
                  <a16:creationId xmlns="" xmlns:a16="http://schemas.microsoft.com/office/drawing/2014/main" id="{AC3E7B65-7FB2-49A9-9FC5-F779F118A4D7}"/>
                </a:ext>
              </a:extLst>
            </p:cNvPr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3" name="Shape 431">
                <a:extLst>
                  <a:ext uri="{FF2B5EF4-FFF2-40B4-BE49-F238E27FC236}">
                    <a16:creationId xmlns="" xmlns:a16="http://schemas.microsoft.com/office/drawing/2014/main" id="{41DE6E5B-2367-4654-8D02-BBA1E88533BE}"/>
                  </a:ext>
                </a:extLst>
              </p:cNvPr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4" name="Shape 432">
                <a:extLst>
                  <a:ext uri="{FF2B5EF4-FFF2-40B4-BE49-F238E27FC236}">
                    <a16:creationId xmlns="" xmlns:a16="http://schemas.microsoft.com/office/drawing/2014/main" id="{3BA058D6-67E0-4FDF-8652-1FD954CA6986}"/>
                  </a:ext>
                </a:extLst>
              </p:cNvPr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" name="Shape 433">
                <a:extLst>
                  <a:ext uri="{FF2B5EF4-FFF2-40B4-BE49-F238E27FC236}">
                    <a16:creationId xmlns="" xmlns:a16="http://schemas.microsoft.com/office/drawing/2014/main" id="{A63BF3EB-2C5F-4434-A2EC-868175EE1062}"/>
                  </a:ext>
                </a:extLst>
              </p:cNvPr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6" name="Shape 434">
                <a:extLst>
                  <a:ext uri="{FF2B5EF4-FFF2-40B4-BE49-F238E27FC236}">
                    <a16:creationId xmlns="" xmlns:a16="http://schemas.microsoft.com/office/drawing/2014/main" id="{B89808A2-3A80-4E60-98BF-649EB232FD85}"/>
                  </a:ext>
                </a:extLst>
              </p:cNvPr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7" name="Shape 435">
                <a:extLst>
                  <a:ext uri="{FF2B5EF4-FFF2-40B4-BE49-F238E27FC236}">
                    <a16:creationId xmlns="" xmlns:a16="http://schemas.microsoft.com/office/drawing/2014/main" id="{57607304-401C-49C3-B164-134C1A1BBF97}"/>
                  </a:ext>
                </a:extLst>
              </p:cNvPr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40" name="Shape 436">
              <a:extLst>
                <a:ext uri="{FF2B5EF4-FFF2-40B4-BE49-F238E27FC236}">
                  <a16:creationId xmlns="" xmlns:a16="http://schemas.microsoft.com/office/drawing/2014/main" id="{D69FF6C1-7115-4160-918D-3B2E6CB129D2}"/>
                </a:ext>
              </a:extLst>
            </p:cNvPr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1" name="Shape 437">
                <a:extLst>
                  <a:ext uri="{FF2B5EF4-FFF2-40B4-BE49-F238E27FC236}">
                    <a16:creationId xmlns="" xmlns:a16="http://schemas.microsoft.com/office/drawing/2014/main" id="{7C9B2869-EF6B-4A20-B216-0037AF42D13A}"/>
                  </a:ext>
                </a:extLst>
              </p:cNvPr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2" name="Shape 438">
                <a:extLst>
                  <a:ext uri="{FF2B5EF4-FFF2-40B4-BE49-F238E27FC236}">
                    <a16:creationId xmlns="" xmlns:a16="http://schemas.microsoft.com/office/drawing/2014/main" id="{B0CA88F6-B585-4F97-BA86-660B740789CF}"/>
                  </a:ext>
                </a:extLst>
              </p:cNvPr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48" name="Shape 439">
            <a:extLst>
              <a:ext uri="{FF2B5EF4-FFF2-40B4-BE49-F238E27FC236}">
                <a16:creationId xmlns="" xmlns:a16="http://schemas.microsoft.com/office/drawing/2014/main" id="{EDEF302E-4457-4807-98D5-3F5E87CABD4E}"/>
              </a:ext>
            </a:extLst>
          </p:cNvPr>
          <p:cNvSpPr txBox="1"/>
          <p:nvPr/>
        </p:nvSpPr>
        <p:spPr>
          <a:xfrm>
            <a:off x="9284091" y="35509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49" name="Shape 440">
            <a:extLst>
              <a:ext uri="{FF2B5EF4-FFF2-40B4-BE49-F238E27FC236}">
                <a16:creationId xmlns="" xmlns:a16="http://schemas.microsoft.com/office/drawing/2014/main" id="{4EE49410-9BB9-4830-9B7F-D74A474CF080}"/>
              </a:ext>
            </a:extLst>
          </p:cNvPr>
          <p:cNvSpPr/>
          <p:nvPr/>
        </p:nvSpPr>
        <p:spPr>
          <a:xfrm>
            <a:off x="1125225" y="295550"/>
            <a:ext cx="2023089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/>
            <a:r>
              <a:rPr lang="en-US" altLang="zh-CN" sz="1900">
                <a:solidFill>
                  <a:schemeClr val="lt1"/>
                </a:solidFill>
              </a:rPr>
              <a:t>SERVER PART</a:t>
            </a:r>
            <a:endParaRPr lang="en-US" altLang="zh-CN" sz="1900" dirty="0">
              <a:solidFill>
                <a:schemeClr val="lt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B40769E5-2739-4DC1-BB50-DAC093B62823}"/>
              </a:ext>
            </a:extLst>
          </p:cNvPr>
          <p:cNvSpPr/>
          <p:nvPr/>
        </p:nvSpPr>
        <p:spPr>
          <a:xfrm>
            <a:off x="854765" y="1101104"/>
            <a:ext cx="10803835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3) Send Notification for Order Submitted, Preparing and Ready for Pickup: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B150C2A0-B9EB-429F-9FD1-8E88ED01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9" y="1666254"/>
            <a:ext cx="6356871" cy="449979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DDD005E5-E872-4776-B516-1B382707B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423" y="1873996"/>
            <a:ext cx="3419707" cy="44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408">
            <a:extLst>
              <a:ext uri="{FF2B5EF4-FFF2-40B4-BE49-F238E27FC236}">
                <a16:creationId xmlns="" xmlns:a16="http://schemas.microsoft.com/office/drawing/2014/main" id="{6789A78C-68A2-4A50-B422-D09C70736EE1}"/>
              </a:ext>
            </a:extLst>
          </p:cNvPr>
          <p:cNvSpPr/>
          <p:nvPr/>
        </p:nvSpPr>
        <p:spPr>
          <a:xfrm>
            <a:off x="1125225" y="25666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Shape 409">
            <a:extLst>
              <a:ext uri="{FF2B5EF4-FFF2-40B4-BE49-F238E27FC236}">
                <a16:creationId xmlns="" xmlns:a16="http://schemas.microsoft.com/office/drawing/2014/main" id="{11B417B4-CA96-4A4D-9C9C-32CDAED9B366}"/>
              </a:ext>
            </a:extLst>
          </p:cNvPr>
          <p:cNvSpPr/>
          <p:nvPr/>
        </p:nvSpPr>
        <p:spPr>
          <a:xfrm flipH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</a:p>
        </p:txBody>
      </p:sp>
      <p:grpSp>
        <p:nvGrpSpPr>
          <p:cNvPr id="7" name="Shape 410">
            <a:extLst>
              <a:ext uri="{FF2B5EF4-FFF2-40B4-BE49-F238E27FC236}">
                <a16:creationId xmlns="" xmlns:a16="http://schemas.microsoft.com/office/drawing/2014/main" id="{B3AF5BE2-8568-4B49-AC58-4DBE59C89B08}"/>
              </a:ext>
            </a:extLst>
          </p:cNvPr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8" name="Shape 411">
              <a:extLst>
                <a:ext uri="{FF2B5EF4-FFF2-40B4-BE49-F238E27FC236}">
                  <a16:creationId xmlns="" xmlns:a16="http://schemas.microsoft.com/office/drawing/2014/main" id="{AD6DCD2F-B97D-47DC-9D27-FC1A906B3A38}"/>
                </a:ext>
              </a:extLst>
            </p:cNvPr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2" name="Shape 412">
                <a:extLst>
                  <a:ext uri="{FF2B5EF4-FFF2-40B4-BE49-F238E27FC236}">
                    <a16:creationId xmlns="" xmlns:a16="http://schemas.microsoft.com/office/drawing/2014/main" id="{AB1028D2-0F83-4C32-9421-9E188048AE4F}"/>
                  </a:ext>
                </a:extLst>
              </p:cNvPr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" name="Shape 413">
                <a:extLst>
                  <a:ext uri="{FF2B5EF4-FFF2-40B4-BE49-F238E27FC236}">
                    <a16:creationId xmlns="" xmlns:a16="http://schemas.microsoft.com/office/drawing/2014/main" id="{9384286A-F5B5-4307-B8AA-0F302333D021}"/>
                  </a:ext>
                </a:extLst>
              </p:cNvPr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" name="Shape 414">
                <a:extLst>
                  <a:ext uri="{FF2B5EF4-FFF2-40B4-BE49-F238E27FC236}">
                    <a16:creationId xmlns="" xmlns:a16="http://schemas.microsoft.com/office/drawing/2014/main" id="{C3038006-35E4-4E2A-B9CB-ED58DD152D4E}"/>
                  </a:ext>
                </a:extLst>
              </p:cNvPr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" name="Shape 415">
                <a:extLst>
                  <a:ext uri="{FF2B5EF4-FFF2-40B4-BE49-F238E27FC236}">
                    <a16:creationId xmlns="" xmlns:a16="http://schemas.microsoft.com/office/drawing/2014/main" id="{89D759A6-68CB-4B56-8667-81106D6AD816}"/>
                  </a:ext>
                </a:extLst>
              </p:cNvPr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" name="Shape 416">
                <a:extLst>
                  <a:ext uri="{FF2B5EF4-FFF2-40B4-BE49-F238E27FC236}">
                    <a16:creationId xmlns="" xmlns:a16="http://schemas.microsoft.com/office/drawing/2014/main" id="{2DE561BF-AF49-43FE-A52A-88C237E31241}"/>
                  </a:ext>
                </a:extLst>
              </p:cNvPr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9" name="Shape 417">
              <a:extLst>
                <a:ext uri="{FF2B5EF4-FFF2-40B4-BE49-F238E27FC236}">
                  <a16:creationId xmlns="" xmlns:a16="http://schemas.microsoft.com/office/drawing/2014/main" id="{467A518A-AD49-4125-908F-A05CBDE4DC53}"/>
                </a:ext>
              </a:extLst>
            </p:cNvPr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10" name="Shape 418">
                <a:extLst>
                  <a:ext uri="{FF2B5EF4-FFF2-40B4-BE49-F238E27FC236}">
                    <a16:creationId xmlns="" xmlns:a16="http://schemas.microsoft.com/office/drawing/2014/main" id="{93587363-13AD-4BE9-A02A-1805C4E341AB}"/>
                  </a:ext>
                </a:extLst>
              </p:cNvPr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" name="Shape 419">
                <a:extLst>
                  <a:ext uri="{FF2B5EF4-FFF2-40B4-BE49-F238E27FC236}">
                    <a16:creationId xmlns="" xmlns:a16="http://schemas.microsoft.com/office/drawing/2014/main" id="{FC6B10AA-01B5-450E-BFB0-E09A880203ED}"/>
                  </a:ext>
                </a:extLst>
              </p:cNvPr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7" name="Shape 420">
            <a:extLst>
              <a:ext uri="{FF2B5EF4-FFF2-40B4-BE49-F238E27FC236}">
                <a16:creationId xmlns="" xmlns:a16="http://schemas.microsoft.com/office/drawing/2014/main" id="{BAA6186B-7DBB-4C44-AE8D-1331CA716D75}"/>
              </a:ext>
            </a:extLst>
          </p:cNvPr>
          <p:cNvSpPr txBox="1"/>
          <p:nvPr/>
        </p:nvSpPr>
        <p:spPr>
          <a:xfrm>
            <a:off x="9284091" y="35509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8" name="Shape 421">
            <a:extLst>
              <a:ext uri="{FF2B5EF4-FFF2-40B4-BE49-F238E27FC236}">
                <a16:creationId xmlns="" xmlns:a16="http://schemas.microsoft.com/office/drawing/2014/main" id="{DDE4665B-23FA-4F17-9D23-30A35947E940}"/>
              </a:ext>
            </a:extLst>
          </p:cNvPr>
          <p:cNvSpPr/>
          <p:nvPr/>
        </p:nvSpPr>
        <p:spPr>
          <a:xfrm>
            <a:off x="1177750" y="309675"/>
            <a:ext cx="2132609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900" dirty="0">
                <a:solidFill>
                  <a:schemeClr val="lt1"/>
                </a:solidFill>
              </a:rPr>
              <a:t>SERVER PART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2A385A4-A73B-4D41-AF12-BFB0600D7156}"/>
              </a:ext>
            </a:extLst>
          </p:cNvPr>
          <p:cNvSpPr/>
          <p:nvPr/>
        </p:nvSpPr>
        <p:spPr>
          <a:xfrm>
            <a:off x="854765" y="1101104"/>
            <a:ext cx="10202118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4) Change Order Status Using Threading 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64DE67B2-410B-4B32-A60B-B08A4347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65" y="1873996"/>
            <a:ext cx="6779173" cy="46060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E8DA56FF-0F36-44E8-95AB-2BA4CF05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96" y="998483"/>
            <a:ext cx="3419475" cy="54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8">
            <a:extLst>
              <a:ext uri="{FF2B5EF4-FFF2-40B4-BE49-F238E27FC236}">
                <a16:creationId xmlns="" xmlns:a16="http://schemas.microsoft.com/office/drawing/2014/main" id="{C15F68A3-D41F-4502-B488-27B8AB0A2506}"/>
              </a:ext>
            </a:extLst>
          </p:cNvPr>
          <p:cNvSpPr/>
          <p:nvPr/>
        </p:nvSpPr>
        <p:spPr>
          <a:xfrm>
            <a:off x="1125225" y="26717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Shape 409">
            <a:extLst>
              <a:ext uri="{FF2B5EF4-FFF2-40B4-BE49-F238E27FC236}">
                <a16:creationId xmlns="" xmlns:a16="http://schemas.microsoft.com/office/drawing/2014/main" id="{A85E2F06-4D22-4F80-AE72-A4EE3C1DB7AE}"/>
              </a:ext>
            </a:extLst>
          </p:cNvPr>
          <p:cNvSpPr/>
          <p:nvPr/>
        </p:nvSpPr>
        <p:spPr>
          <a:xfrm flipH="1">
            <a:off x="-5662" y="25995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</a:p>
        </p:txBody>
      </p:sp>
      <p:grpSp>
        <p:nvGrpSpPr>
          <p:cNvPr id="6" name="Shape 410">
            <a:extLst>
              <a:ext uri="{FF2B5EF4-FFF2-40B4-BE49-F238E27FC236}">
                <a16:creationId xmlns="" xmlns:a16="http://schemas.microsoft.com/office/drawing/2014/main" id="{7DA49C03-6F79-47A6-A6D3-34F6EC7CE5C1}"/>
              </a:ext>
            </a:extLst>
          </p:cNvPr>
          <p:cNvGrpSpPr/>
          <p:nvPr/>
        </p:nvGrpSpPr>
        <p:grpSpPr>
          <a:xfrm>
            <a:off x="11454130" y="263240"/>
            <a:ext cx="737870" cy="484505"/>
            <a:chOff x="11454105" y="252856"/>
            <a:chExt cx="737892" cy="484288"/>
          </a:xfrm>
        </p:grpSpPr>
        <p:grpSp>
          <p:nvGrpSpPr>
            <p:cNvPr id="7" name="Shape 411">
              <a:extLst>
                <a:ext uri="{FF2B5EF4-FFF2-40B4-BE49-F238E27FC236}">
                  <a16:creationId xmlns="" xmlns:a16="http://schemas.microsoft.com/office/drawing/2014/main" id="{86641A59-9312-47C7-B4F1-711CCC477A18}"/>
                </a:ext>
              </a:extLst>
            </p:cNvPr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1" name="Shape 412">
                <a:extLst>
                  <a:ext uri="{FF2B5EF4-FFF2-40B4-BE49-F238E27FC236}">
                    <a16:creationId xmlns="" xmlns:a16="http://schemas.microsoft.com/office/drawing/2014/main" id="{5C133CB1-1222-434C-A34A-A5A623B80579}"/>
                  </a:ext>
                </a:extLst>
              </p:cNvPr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" name="Shape 413">
                <a:extLst>
                  <a:ext uri="{FF2B5EF4-FFF2-40B4-BE49-F238E27FC236}">
                    <a16:creationId xmlns="" xmlns:a16="http://schemas.microsoft.com/office/drawing/2014/main" id="{F18EC700-4B4F-416B-BCC5-D64AB15FCF10}"/>
                  </a:ext>
                </a:extLst>
              </p:cNvPr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" name="Shape 414">
                <a:extLst>
                  <a:ext uri="{FF2B5EF4-FFF2-40B4-BE49-F238E27FC236}">
                    <a16:creationId xmlns="" xmlns:a16="http://schemas.microsoft.com/office/drawing/2014/main" id="{43F592DF-779A-4454-A23A-5F81741B806E}"/>
                  </a:ext>
                </a:extLst>
              </p:cNvPr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" name="Shape 415">
                <a:extLst>
                  <a:ext uri="{FF2B5EF4-FFF2-40B4-BE49-F238E27FC236}">
                    <a16:creationId xmlns="" xmlns:a16="http://schemas.microsoft.com/office/drawing/2014/main" id="{FDA5095E-5FF6-41B0-9232-3ABC77F89058}"/>
                  </a:ext>
                </a:extLst>
              </p:cNvPr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" name="Shape 416">
                <a:extLst>
                  <a:ext uri="{FF2B5EF4-FFF2-40B4-BE49-F238E27FC236}">
                    <a16:creationId xmlns="" xmlns:a16="http://schemas.microsoft.com/office/drawing/2014/main" id="{EF457F95-96B2-4200-BB06-0765AA5CFC3F}"/>
                  </a:ext>
                </a:extLst>
              </p:cNvPr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8" name="Shape 417">
              <a:extLst>
                <a:ext uri="{FF2B5EF4-FFF2-40B4-BE49-F238E27FC236}">
                  <a16:creationId xmlns="" xmlns:a16="http://schemas.microsoft.com/office/drawing/2014/main" id="{39A6C3DD-E6BB-426F-A284-3DD4DDE66C4A}"/>
                </a:ext>
              </a:extLst>
            </p:cNvPr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9" name="Shape 418">
                <a:extLst>
                  <a:ext uri="{FF2B5EF4-FFF2-40B4-BE49-F238E27FC236}">
                    <a16:creationId xmlns="" xmlns:a16="http://schemas.microsoft.com/office/drawing/2014/main" id="{B79157FF-283B-4648-BB61-204448692DCF}"/>
                  </a:ext>
                </a:extLst>
              </p:cNvPr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" name="Shape 419">
                <a:extLst>
                  <a:ext uri="{FF2B5EF4-FFF2-40B4-BE49-F238E27FC236}">
                    <a16:creationId xmlns="" xmlns:a16="http://schemas.microsoft.com/office/drawing/2014/main" id="{450C1EDA-7153-4A93-A93E-C689FBAA6FD1}"/>
                  </a:ext>
                </a:extLst>
              </p:cNvPr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6" name="Shape 420">
            <a:extLst>
              <a:ext uri="{FF2B5EF4-FFF2-40B4-BE49-F238E27FC236}">
                <a16:creationId xmlns="" xmlns:a16="http://schemas.microsoft.com/office/drawing/2014/main" id="{78FBE91A-71A2-4626-BB9D-EFCFBBF82463}"/>
              </a:ext>
            </a:extLst>
          </p:cNvPr>
          <p:cNvSpPr txBox="1"/>
          <p:nvPr/>
        </p:nvSpPr>
        <p:spPr>
          <a:xfrm>
            <a:off x="9284091" y="36560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421">
            <a:extLst>
              <a:ext uri="{FF2B5EF4-FFF2-40B4-BE49-F238E27FC236}">
                <a16:creationId xmlns="" xmlns:a16="http://schemas.microsoft.com/office/drawing/2014/main" id="{9DE772C3-06C7-4F03-86CE-B1C64E57689C}"/>
              </a:ext>
            </a:extLst>
          </p:cNvPr>
          <p:cNvSpPr/>
          <p:nvPr/>
        </p:nvSpPr>
        <p:spPr>
          <a:xfrm>
            <a:off x="1177750" y="320185"/>
            <a:ext cx="2132609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900" dirty="0">
                <a:solidFill>
                  <a:schemeClr val="lt1"/>
                </a:solidFill>
              </a:rPr>
              <a:t>SERVER PART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3400442-92E7-4613-9111-8BC43246E2C6}"/>
              </a:ext>
            </a:extLst>
          </p:cNvPr>
          <p:cNvSpPr/>
          <p:nvPr/>
        </p:nvSpPr>
        <p:spPr>
          <a:xfrm>
            <a:off x="854765" y="1111614"/>
            <a:ext cx="10985206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5) Inventory list updates every hour: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49ECAFB-B930-4D97-B53B-43BC06DE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699115"/>
            <a:ext cx="81724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8">
            <a:extLst>
              <a:ext uri="{FF2B5EF4-FFF2-40B4-BE49-F238E27FC236}">
                <a16:creationId xmlns="" xmlns:a16="http://schemas.microsoft.com/office/drawing/2014/main" id="{20CA2780-ADD2-434B-8C9E-37B149C36012}"/>
              </a:ext>
            </a:extLst>
          </p:cNvPr>
          <p:cNvSpPr/>
          <p:nvPr/>
        </p:nvSpPr>
        <p:spPr>
          <a:xfrm>
            <a:off x="1125225" y="26717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Shape 409">
            <a:extLst>
              <a:ext uri="{FF2B5EF4-FFF2-40B4-BE49-F238E27FC236}">
                <a16:creationId xmlns="" xmlns:a16="http://schemas.microsoft.com/office/drawing/2014/main" id="{7AB3FDDF-02DE-4F5C-B23A-C98028EBB71C}"/>
              </a:ext>
            </a:extLst>
          </p:cNvPr>
          <p:cNvSpPr/>
          <p:nvPr/>
        </p:nvSpPr>
        <p:spPr>
          <a:xfrm flipH="1">
            <a:off x="-5662" y="25995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</a:p>
        </p:txBody>
      </p:sp>
      <p:grpSp>
        <p:nvGrpSpPr>
          <p:cNvPr id="6" name="Shape 410">
            <a:extLst>
              <a:ext uri="{FF2B5EF4-FFF2-40B4-BE49-F238E27FC236}">
                <a16:creationId xmlns="" xmlns:a16="http://schemas.microsoft.com/office/drawing/2014/main" id="{DB2595C4-A59E-471D-ACF5-3EB56A429F6F}"/>
              </a:ext>
            </a:extLst>
          </p:cNvPr>
          <p:cNvGrpSpPr/>
          <p:nvPr/>
        </p:nvGrpSpPr>
        <p:grpSpPr>
          <a:xfrm>
            <a:off x="11454130" y="263240"/>
            <a:ext cx="737870" cy="484505"/>
            <a:chOff x="11454105" y="252856"/>
            <a:chExt cx="737892" cy="484288"/>
          </a:xfrm>
        </p:grpSpPr>
        <p:grpSp>
          <p:nvGrpSpPr>
            <p:cNvPr id="7" name="Shape 411">
              <a:extLst>
                <a:ext uri="{FF2B5EF4-FFF2-40B4-BE49-F238E27FC236}">
                  <a16:creationId xmlns="" xmlns:a16="http://schemas.microsoft.com/office/drawing/2014/main" id="{BFE40B69-61B5-49C9-8174-593FDA7048EC}"/>
                </a:ext>
              </a:extLst>
            </p:cNvPr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1" name="Shape 412">
                <a:extLst>
                  <a:ext uri="{FF2B5EF4-FFF2-40B4-BE49-F238E27FC236}">
                    <a16:creationId xmlns="" xmlns:a16="http://schemas.microsoft.com/office/drawing/2014/main" id="{48BD8154-FE25-4C05-BE85-E380D078171D}"/>
                  </a:ext>
                </a:extLst>
              </p:cNvPr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" name="Shape 413">
                <a:extLst>
                  <a:ext uri="{FF2B5EF4-FFF2-40B4-BE49-F238E27FC236}">
                    <a16:creationId xmlns="" xmlns:a16="http://schemas.microsoft.com/office/drawing/2014/main" id="{02DD26F9-8FE7-4A90-B727-1F6205304284}"/>
                  </a:ext>
                </a:extLst>
              </p:cNvPr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" name="Shape 414">
                <a:extLst>
                  <a:ext uri="{FF2B5EF4-FFF2-40B4-BE49-F238E27FC236}">
                    <a16:creationId xmlns="" xmlns:a16="http://schemas.microsoft.com/office/drawing/2014/main" id="{776F0C4F-5E3F-43AD-8CE9-25712B8A3C1C}"/>
                  </a:ext>
                </a:extLst>
              </p:cNvPr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" name="Shape 415">
                <a:extLst>
                  <a:ext uri="{FF2B5EF4-FFF2-40B4-BE49-F238E27FC236}">
                    <a16:creationId xmlns="" xmlns:a16="http://schemas.microsoft.com/office/drawing/2014/main" id="{46AA5C6D-E41A-44C5-A10B-1133551BCE4C}"/>
                  </a:ext>
                </a:extLst>
              </p:cNvPr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" name="Shape 416">
                <a:extLst>
                  <a:ext uri="{FF2B5EF4-FFF2-40B4-BE49-F238E27FC236}">
                    <a16:creationId xmlns="" xmlns:a16="http://schemas.microsoft.com/office/drawing/2014/main" id="{29CB2FF5-B1C4-4599-978F-DCD9C8F14061}"/>
                  </a:ext>
                </a:extLst>
              </p:cNvPr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8" name="Shape 417">
              <a:extLst>
                <a:ext uri="{FF2B5EF4-FFF2-40B4-BE49-F238E27FC236}">
                  <a16:creationId xmlns="" xmlns:a16="http://schemas.microsoft.com/office/drawing/2014/main" id="{F3C83966-EF59-4952-A35F-763EA58D51A7}"/>
                </a:ext>
              </a:extLst>
            </p:cNvPr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9" name="Shape 418">
                <a:extLst>
                  <a:ext uri="{FF2B5EF4-FFF2-40B4-BE49-F238E27FC236}">
                    <a16:creationId xmlns="" xmlns:a16="http://schemas.microsoft.com/office/drawing/2014/main" id="{81BA0244-096C-4663-91E1-7C91A1F12037}"/>
                  </a:ext>
                </a:extLst>
              </p:cNvPr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" name="Shape 419">
                <a:extLst>
                  <a:ext uri="{FF2B5EF4-FFF2-40B4-BE49-F238E27FC236}">
                    <a16:creationId xmlns="" xmlns:a16="http://schemas.microsoft.com/office/drawing/2014/main" id="{60B45EE8-20A8-4C89-8CBA-B792DC2AB933}"/>
                  </a:ext>
                </a:extLst>
              </p:cNvPr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6" name="Shape 420">
            <a:extLst>
              <a:ext uri="{FF2B5EF4-FFF2-40B4-BE49-F238E27FC236}">
                <a16:creationId xmlns="" xmlns:a16="http://schemas.microsoft.com/office/drawing/2014/main" id="{9EC250C8-C951-456F-9907-855729D69521}"/>
              </a:ext>
            </a:extLst>
          </p:cNvPr>
          <p:cNvSpPr txBox="1"/>
          <p:nvPr/>
        </p:nvSpPr>
        <p:spPr>
          <a:xfrm>
            <a:off x="9284091" y="36560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421">
            <a:extLst>
              <a:ext uri="{FF2B5EF4-FFF2-40B4-BE49-F238E27FC236}">
                <a16:creationId xmlns="" xmlns:a16="http://schemas.microsoft.com/office/drawing/2014/main" id="{4F8359E6-A3D0-492C-80C5-AAA0C73A8019}"/>
              </a:ext>
            </a:extLst>
          </p:cNvPr>
          <p:cNvSpPr/>
          <p:nvPr/>
        </p:nvSpPr>
        <p:spPr>
          <a:xfrm>
            <a:off x="1177750" y="320185"/>
            <a:ext cx="2132609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900" dirty="0">
                <a:solidFill>
                  <a:schemeClr val="lt1"/>
                </a:solidFill>
              </a:rPr>
              <a:t>SERVER PART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2364A41-5C86-4C21-93BC-A6FB0FE345F8}"/>
              </a:ext>
            </a:extLst>
          </p:cNvPr>
          <p:cNvSpPr/>
          <p:nvPr/>
        </p:nvSpPr>
        <p:spPr>
          <a:xfrm>
            <a:off x="854765" y="1111614"/>
            <a:ext cx="8557592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6) If Kitchen quantity becomes zero: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3F5FA26-AC6F-4716-B840-AA43D87E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2671762"/>
            <a:ext cx="111537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8">
            <a:extLst>
              <a:ext uri="{FF2B5EF4-FFF2-40B4-BE49-F238E27FC236}">
                <a16:creationId xmlns="" xmlns:a16="http://schemas.microsoft.com/office/drawing/2014/main" id="{B426EE8E-D538-4217-A5F1-E2C30F0BD3DA}"/>
              </a:ext>
            </a:extLst>
          </p:cNvPr>
          <p:cNvSpPr/>
          <p:nvPr/>
        </p:nvSpPr>
        <p:spPr>
          <a:xfrm>
            <a:off x="1125225" y="26717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Shape 409">
            <a:extLst>
              <a:ext uri="{FF2B5EF4-FFF2-40B4-BE49-F238E27FC236}">
                <a16:creationId xmlns="" xmlns:a16="http://schemas.microsoft.com/office/drawing/2014/main" id="{B510DBB6-02C9-4191-A215-0BACFB109D00}"/>
              </a:ext>
            </a:extLst>
          </p:cNvPr>
          <p:cNvSpPr/>
          <p:nvPr/>
        </p:nvSpPr>
        <p:spPr>
          <a:xfrm flipH="1">
            <a:off x="-5662" y="25995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</a:p>
        </p:txBody>
      </p:sp>
      <p:grpSp>
        <p:nvGrpSpPr>
          <p:cNvPr id="6" name="Shape 410">
            <a:extLst>
              <a:ext uri="{FF2B5EF4-FFF2-40B4-BE49-F238E27FC236}">
                <a16:creationId xmlns="" xmlns:a16="http://schemas.microsoft.com/office/drawing/2014/main" id="{CC497BBF-F0D6-4EDE-992B-39A1046A83B5}"/>
              </a:ext>
            </a:extLst>
          </p:cNvPr>
          <p:cNvGrpSpPr/>
          <p:nvPr/>
        </p:nvGrpSpPr>
        <p:grpSpPr>
          <a:xfrm>
            <a:off x="11454130" y="263240"/>
            <a:ext cx="737870" cy="484505"/>
            <a:chOff x="11454105" y="252856"/>
            <a:chExt cx="737892" cy="484288"/>
          </a:xfrm>
        </p:grpSpPr>
        <p:grpSp>
          <p:nvGrpSpPr>
            <p:cNvPr id="7" name="Shape 411">
              <a:extLst>
                <a:ext uri="{FF2B5EF4-FFF2-40B4-BE49-F238E27FC236}">
                  <a16:creationId xmlns="" xmlns:a16="http://schemas.microsoft.com/office/drawing/2014/main" id="{53A27CA1-97A4-4D34-9AA9-5A96FB104F4A}"/>
                </a:ext>
              </a:extLst>
            </p:cNvPr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1" name="Shape 412">
                <a:extLst>
                  <a:ext uri="{FF2B5EF4-FFF2-40B4-BE49-F238E27FC236}">
                    <a16:creationId xmlns="" xmlns:a16="http://schemas.microsoft.com/office/drawing/2014/main" id="{5198410B-A4E7-45BF-8729-DCBCE7407E86}"/>
                  </a:ext>
                </a:extLst>
              </p:cNvPr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" name="Shape 413">
                <a:extLst>
                  <a:ext uri="{FF2B5EF4-FFF2-40B4-BE49-F238E27FC236}">
                    <a16:creationId xmlns="" xmlns:a16="http://schemas.microsoft.com/office/drawing/2014/main" id="{61F49FDF-A2CB-42C6-8CC2-968FECAD2CA8}"/>
                  </a:ext>
                </a:extLst>
              </p:cNvPr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" name="Shape 414">
                <a:extLst>
                  <a:ext uri="{FF2B5EF4-FFF2-40B4-BE49-F238E27FC236}">
                    <a16:creationId xmlns="" xmlns:a16="http://schemas.microsoft.com/office/drawing/2014/main" id="{3FAE35C3-EE3C-4934-8C56-E5287BE652F3}"/>
                  </a:ext>
                </a:extLst>
              </p:cNvPr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" name="Shape 415">
                <a:extLst>
                  <a:ext uri="{FF2B5EF4-FFF2-40B4-BE49-F238E27FC236}">
                    <a16:creationId xmlns="" xmlns:a16="http://schemas.microsoft.com/office/drawing/2014/main" id="{FC8209AA-13E4-46E0-BE20-40D3CCBD86CC}"/>
                  </a:ext>
                </a:extLst>
              </p:cNvPr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" name="Shape 416">
                <a:extLst>
                  <a:ext uri="{FF2B5EF4-FFF2-40B4-BE49-F238E27FC236}">
                    <a16:creationId xmlns="" xmlns:a16="http://schemas.microsoft.com/office/drawing/2014/main" id="{7FCF76B2-F0FE-47FF-9D90-E652A3B230C8}"/>
                  </a:ext>
                </a:extLst>
              </p:cNvPr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8" name="Shape 417">
              <a:extLst>
                <a:ext uri="{FF2B5EF4-FFF2-40B4-BE49-F238E27FC236}">
                  <a16:creationId xmlns="" xmlns:a16="http://schemas.microsoft.com/office/drawing/2014/main" id="{EF804E80-7B5A-48CF-957F-140E22D8E5F7}"/>
                </a:ext>
              </a:extLst>
            </p:cNvPr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9" name="Shape 418">
                <a:extLst>
                  <a:ext uri="{FF2B5EF4-FFF2-40B4-BE49-F238E27FC236}">
                    <a16:creationId xmlns="" xmlns:a16="http://schemas.microsoft.com/office/drawing/2014/main" id="{6E0B9BE9-CE61-49DC-8DCF-CCF9E615A07D}"/>
                  </a:ext>
                </a:extLst>
              </p:cNvPr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" name="Shape 419">
                <a:extLst>
                  <a:ext uri="{FF2B5EF4-FFF2-40B4-BE49-F238E27FC236}">
                    <a16:creationId xmlns="" xmlns:a16="http://schemas.microsoft.com/office/drawing/2014/main" id="{545A66F9-3140-467E-881E-8A5E0835D1CF}"/>
                  </a:ext>
                </a:extLst>
              </p:cNvPr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6" name="Shape 420">
            <a:extLst>
              <a:ext uri="{FF2B5EF4-FFF2-40B4-BE49-F238E27FC236}">
                <a16:creationId xmlns="" xmlns:a16="http://schemas.microsoft.com/office/drawing/2014/main" id="{E5A118BC-09B6-461E-8C59-0AEFEDC801AA}"/>
              </a:ext>
            </a:extLst>
          </p:cNvPr>
          <p:cNvSpPr txBox="1"/>
          <p:nvPr/>
        </p:nvSpPr>
        <p:spPr>
          <a:xfrm>
            <a:off x="9284091" y="36560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421">
            <a:extLst>
              <a:ext uri="{FF2B5EF4-FFF2-40B4-BE49-F238E27FC236}">
                <a16:creationId xmlns="" xmlns:a16="http://schemas.microsoft.com/office/drawing/2014/main" id="{8A4435C0-CBFF-4212-8546-8B5D2B537886}"/>
              </a:ext>
            </a:extLst>
          </p:cNvPr>
          <p:cNvSpPr/>
          <p:nvPr/>
        </p:nvSpPr>
        <p:spPr>
          <a:xfrm>
            <a:off x="1177750" y="320185"/>
            <a:ext cx="2132609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900" dirty="0">
                <a:solidFill>
                  <a:schemeClr val="lt1"/>
                </a:solidFill>
              </a:rPr>
              <a:t>SERVER PART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C5EAA72-E378-4AE8-B898-8551FF5E45F9}"/>
              </a:ext>
            </a:extLst>
          </p:cNvPr>
          <p:cNvSpPr/>
          <p:nvPr/>
        </p:nvSpPr>
        <p:spPr>
          <a:xfrm>
            <a:off x="854765" y="1111614"/>
            <a:ext cx="8557592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7) Special Case: Partial Order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2A265190-232F-46B7-8F25-BAAFE8DF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18" y="1655915"/>
            <a:ext cx="8337382" cy="4386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4CE9D6A-7EA7-49FB-BA25-0B400FB8F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61" y="843887"/>
            <a:ext cx="3486150" cy="564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8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Shape 446"/>
          <p:cNvGrpSpPr/>
          <p:nvPr/>
        </p:nvGrpSpPr>
        <p:grpSpPr>
          <a:xfrm>
            <a:off x="-21101" y="2847434"/>
            <a:ext cx="16167002" cy="1296344"/>
            <a:chOff x="-21102" y="2847433"/>
            <a:chExt cx="16167000" cy="1296344"/>
          </a:xfrm>
        </p:grpSpPr>
        <p:sp>
          <p:nvSpPr>
            <p:cNvPr id="447" name="Shape 4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rgbClr val="F6F9FC">
                    <a:alpha val="0"/>
                  </a:srgbClr>
                </a:gs>
                <a:gs pos="78000">
                  <a:schemeClr val="accent5"/>
                </a:gs>
                <a:gs pos="100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srgbClr val="000000">
                  <a:alpha val="49803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 flipH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sz="6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</a:p>
          </p:txBody>
        </p:sp>
        <p:sp>
          <p:nvSpPr>
            <p:cNvPr id="449" name="Shape 449"/>
            <p:cNvSpPr txBox="1"/>
            <p:nvPr/>
          </p:nvSpPr>
          <p:spPr>
            <a:xfrm>
              <a:off x="9206751" y="3271009"/>
              <a:ext cx="6939147" cy="5847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-US" sz="3200" dirty="0" smtClean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 RUNNING</a:t>
              </a:r>
              <a:endPara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50" name="Shape 450"/>
            <p:cNvGrpSpPr/>
            <p:nvPr/>
          </p:nvGrpSpPr>
          <p:grpSpPr>
            <a:xfrm>
              <a:off x="-21102" y="2858491"/>
              <a:ext cx="242777" cy="1285286"/>
              <a:chOff x="-21102" y="2858491"/>
              <a:chExt cx="242777" cy="1285286"/>
            </a:xfrm>
          </p:grpSpPr>
          <p:sp>
            <p:nvSpPr>
              <p:cNvPr id="451" name="Shape 451"/>
              <p:cNvSpPr/>
              <p:nvPr/>
            </p:nvSpPr>
            <p:spPr>
              <a:xfrm rot="5400000" flipH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2" name="Shape 452"/>
              <p:cNvSpPr/>
              <p:nvPr/>
            </p:nvSpPr>
            <p:spPr>
              <a:xfrm rot="5400000" flipH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3" name="Shape 453"/>
              <p:cNvSpPr/>
              <p:nvPr/>
            </p:nvSpPr>
            <p:spPr>
              <a:xfrm rot="5400000" flipH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4" name="Shape 454"/>
              <p:cNvSpPr/>
              <p:nvPr/>
            </p:nvSpPr>
            <p:spPr>
              <a:xfrm rot="5400000" flipH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5" name="Shape 455"/>
              <p:cNvSpPr/>
              <p:nvPr/>
            </p:nvSpPr>
            <p:spPr>
              <a:xfrm rot="5400000" flipH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456" name="Shape 456"/>
          <p:cNvGrpSpPr/>
          <p:nvPr/>
        </p:nvGrpSpPr>
        <p:grpSpPr>
          <a:xfrm>
            <a:off x="9284091" y="252859"/>
            <a:ext cx="2907908" cy="484288"/>
            <a:chOff x="9284089" y="252856"/>
            <a:chExt cx="2907908" cy="484288"/>
          </a:xfrm>
        </p:grpSpPr>
        <p:grpSp>
          <p:nvGrpSpPr>
            <p:cNvPr id="457" name="Shape 457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58" name="Shape 458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59" name="Shape 459"/>
                <p:cNvSpPr/>
                <p:nvPr/>
              </p:nvSpPr>
              <p:spPr>
                <a:xfrm rot="5400000" flipH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60" name="Shape 460"/>
                <p:cNvSpPr/>
                <p:nvPr/>
              </p:nvSpPr>
              <p:spPr>
                <a:xfrm rot="5400000" flipH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61" name="Shape 461"/>
                <p:cNvSpPr/>
                <p:nvPr/>
              </p:nvSpPr>
              <p:spPr>
                <a:xfrm rot="5400000" flipH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62" name="Shape 462"/>
                <p:cNvSpPr/>
                <p:nvPr/>
              </p:nvSpPr>
              <p:spPr>
                <a:xfrm rot="5400000" flipH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63" name="Shape 463"/>
                <p:cNvSpPr/>
                <p:nvPr/>
              </p:nvSpPr>
              <p:spPr>
                <a:xfrm rot="5400000" flipH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464" name="Shape 464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65" name="Shape 465"/>
                <p:cNvSpPr/>
                <p:nvPr/>
              </p:nvSpPr>
              <p:spPr>
                <a:xfrm rot="5400000" flipH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66" name="Shape 466"/>
                <p:cNvSpPr/>
                <p:nvPr/>
              </p:nvSpPr>
              <p:spPr>
                <a:xfrm>
                  <a:off x="1804148" y="499514"/>
                  <a:ext cx="733647" cy="70775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222" y="0"/>
                      </a:moveTo>
                      <a:cubicBezTo>
                        <a:pt x="92777" y="0"/>
                        <a:pt x="84444" y="8076"/>
                        <a:pt x="84444" y="18461"/>
                      </a:cubicBezTo>
                      <a:cubicBezTo>
                        <a:pt x="84444" y="20192"/>
                        <a:pt x="85000" y="21923"/>
                        <a:pt x="85555" y="23653"/>
                      </a:cubicBezTo>
                      <a:cubicBezTo>
                        <a:pt x="33333" y="46153"/>
                        <a:pt x="33333" y="46153"/>
                        <a:pt x="33333" y="46153"/>
                      </a:cubicBezTo>
                      <a:cubicBezTo>
                        <a:pt x="30555" y="40384"/>
                        <a:pt x="24444" y="36923"/>
                        <a:pt x="17777" y="36923"/>
                      </a:cubicBezTo>
                      <a:cubicBezTo>
                        <a:pt x="8333" y="36923"/>
                        <a:pt x="0" y="45000"/>
                        <a:pt x="0" y="55384"/>
                      </a:cubicBezTo>
                      <a:cubicBezTo>
                        <a:pt x="0" y="65192"/>
                        <a:pt x="8333" y="73846"/>
                        <a:pt x="17777" y="73846"/>
                      </a:cubicBezTo>
                      <a:cubicBezTo>
                        <a:pt x="23333" y="73846"/>
                        <a:pt x="27777" y="71538"/>
                        <a:pt x="31111" y="68076"/>
                      </a:cubicBezTo>
                      <a:cubicBezTo>
                        <a:pt x="64444" y="92884"/>
                        <a:pt x="64444" y="92884"/>
                        <a:pt x="64444" y="92884"/>
                      </a:cubicBezTo>
                      <a:cubicBezTo>
                        <a:pt x="63333" y="95192"/>
                        <a:pt x="62222" y="98076"/>
                        <a:pt x="62222" y="101538"/>
                      </a:cubicBezTo>
                      <a:cubicBezTo>
                        <a:pt x="62222" y="111346"/>
                        <a:pt x="70555" y="120000"/>
                        <a:pt x="80000" y="120000"/>
                      </a:cubicBezTo>
                      <a:cubicBezTo>
                        <a:pt x="90000" y="120000"/>
                        <a:pt x="97777" y="111346"/>
                        <a:pt x="97777" y="101538"/>
                      </a:cubicBezTo>
                      <a:cubicBezTo>
                        <a:pt x="97777" y="91153"/>
                        <a:pt x="90000" y="83076"/>
                        <a:pt x="80000" y="83076"/>
                      </a:cubicBezTo>
                      <a:cubicBezTo>
                        <a:pt x="75000" y="83076"/>
                        <a:pt x="70555" y="85384"/>
                        <a:pt x="67222" y="88846"/>
                      </a:cubicBezTo>
                      <a:cubicBezTo>
                        <a:pt x="33888" y="64038"/>
                        <a:pt x="33888" y="64038"/>
                        <a:pt x="33888" y="64038"/>
                      </a:cubicBezTo>
                      <a:cubicBezTo>
                        <a:pt x="35000" y="61730"/>
                        <a:pt x="35555" y="58269"/>
                        <a:pt x="35555" y="55384"/>
                      </a:cubicBezTo>
                      <a:cubicBezTo>
                        <a:pt x="35555" y="53653"/>
                        <a:pt x="35555" y="51923"/>
                        <a:pt x="35000" y="50192"/>
                      </a:cubicBezTo>
                      <a:cubicBezTo>
                        <a:pt x="87222" y="27692"/>
                        <a:pt x="87222" y="27692"/>
                        <a:pt x="87222" y="27692"/>
                      </a:cubicBezTo>
                      <a:cubicBezTo>
                        <a:pt x="90000" y="32884"/>
                        <a:pt x="96111" y="36923"/>
                        <a:pt x="102222" y="36923"/>
                      </a:cubicBezTo>
                      <a:cubicBezTo>
                        <a:pt x="112222" y="36923"/>
                        <a:pt x="120000" y="28269"/>
                        <a:pt x="120000" y="18461"/>
                      </a:cubicBezTo>
                      <a:cubicBezTo>
                        <a:pt x="120000" y="8076"/>
                        <a:pt x="112222" y="0"/>
                        <a:pt x="1022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1900">
                    <a:solidFill>
                      <a:srgbClr val="AD1C2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467" name="Shape 467"/>
            <p:cNvSpPr txBox="1"/>
            <p:nvPr/>
          </p:nvSpPr>
          <p:spPr>
            <a:xfrm>
              <a:off x="9284089" y="320165"/>
              <a:ext cx="2170011" cy="3187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-US" sz="1500">
                  <a:solidFill>
                    <a:srgbClr val="7F7F7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Northeastern University</a:t>
              </a: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-21101" y="2847434"/>
            <a:ext cx="12213052" cy="1296344"/>
            <a:chOff x="-21102" y="2847433"/>
            <a:chExt cx="12213051" cy="1296344"/>
          </a:xfrm>
        </p:grpSpPr>
        <p:sp>
          <p:nvSpPr>
            <p:cNvPr id="146" name="Shape 146"/>
            <p:cNvSpPr/>
            <p:nvPr/>
          </p:nvSpPr>
          <p:spPr>
            <a:xfrm flipH="1">
              <a:off x="-21102" y="2889941"/>
              <a:ext cx="12192000" cy="1252200"/>
            </a:xfrm>
            <a:prstGeom prst="rect">
              <a:avLst/>
            </a:prstGeom>
            <a:gradFill>
              <a:gsLst>
                <a:gs pos="0">
                  <a:srgbClr val="F6F9FC">
                    <a:alpha val="0"/>
                  </a:srgbClr>
                </a:gs>
                <a:gs pos="78000">
                  <a:schemeClr val="accent5"/>
                </a:gs>
                <a:gs pos="100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srgbClr val="000000">
                  <a:alpha val="49803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 flipH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sz="6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5791199" y="3200574"/>
              <a:ext cx="6400750" cy="58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-US" sz="3200" dirty="0" smtClean="0">
                  <a:solidFill>
                    <a:schemeClr val="lt1"/>
                  </a:solidFill>
                </a:rPr>
                <a:t>MOTIVATION </a:t>
              </a:r>
              <a:r>
                <a:rPr lang="en-US" sz="3200" smtClean="0">
                  <a:solidFill>
                    <a:schemeClr val="lt1"/>
                  </a:solidFill>
                </a:rPr>
                <a:t>&amp; INTRODUCTION</a:t>
              </a:r>
              <a:endParaRPr lang="en-US" sz="3200">
                <a:solidFill>
                  <a:schemeClr val="lt1"/>
                </a:solidFill>
              </a:endParaRPr>
            </a:p>
          </p:txBody>
        </p:sp>
        <p:grpSp>
          <p:nvGrpSpPr>
            <p:cNvPr id="149" name="Shape 149"/>
            <p:cNvGrpSpPr/>
            <p:nvPr/>
          </p:nvGrpSpPr>
          <p:grpSpPr>
            <a:xfrm>
              <a:off x="-21102" y="2858491"/>
              <a:ext cx="242777" cy="1285286"/>
              <a:chOff x="-21102" y="2858491"/>
              <a:chExt cx="242777" cy="1285286"/>
            </a:xfrm>
          </p:grpSpPr>
          <p:sp>
            <p:nvSpPr>
              <p:cNvPr id="150" name="Shape 150"/>
              <p:cNvSpPr/>
              <p:nvPr/>
            </p:nvSpPr>
            <p:spPr>
              <a:xfrm rot="5400000" flipH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 rot="5400000" flipH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2" name="Shape 152"/>
              <p:cNvSpPr/>
              <p:nvPr/>
            </p:nvSpPr>
            <p:spPr>
              <a:xfrm rot="5400000" flipH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3" name="Shape 153"/>
              <p:cNvSpPr/>
              <p:nvPr/>
            </p:nvSpPr>
            <p:spPr>
              <a:xfrm rot="5400000" flipH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4" name="Shape 154"/>
              <p:cNvSpPr/>
              <p:nvPr/>
            </p:nvSpPr>
            <p:spPr>
              <a:xfrm rot="5400000" flipH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55" name="Shape 155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156" name="Shape 156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57" name="Shape 157"/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9" name="Shape 159"/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0" name="Shape 160"/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162" name="Shape 162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163" name="Shape 163"/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4" name="Shape 164"/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65" name="Shape 165"/>
          <p:cNvSpPr txBox="1"/>
          <p:nvPr/>
        </p:nvSpPr>
        <p:spPr>
          <a:xfrm>
            <a:off x="9284091" y="355093"/>
            <a:ext cx="2170011" cy="318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Northeastern University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1823085" y="1332245"/>
            <a:ext cx="9605104" cy="4255319"/>
          </a:xfrm>
          <a:prstGeom prst="roundRect">
            <a:avLst>
              <a:gd name="adj" fmla="val 0"/>
            </a:avLst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1823085" y="899879"/>
            <a:ext cx="9605104" cy="4687685"/>
          </a:xfrm>
          <a:prstGeom prst="roundRect">
            <a:avLst>
              <a:gd name="adj" fmla="val 0"/>
            </a:avLst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74" name="Shape 474"/>
          <p:cNvGrpSpPr/>
          <p:nvPr/>
        </p:nvGrpSpPr>
        <p:grpSpPr>
          <a:xfrm>
            <a:off x="-38919" y="1753343"/>
            <a:ext cx="3277544" cy="3245184"/>
            <a:chOff x="1300233" y="1995959"/>
            <a:chExt cx="3306471" cy="3273825"/>
          </a:xfrm>
        </p:grpSpPr>
        <p:sp>
          <p:nvSpPr>
            <p:cNvPr id="475" name="Shape 475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rgbClr val="203864"/>
              </a:solidFill>
              <a:prstDash val="dash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7" name="Shape 477"/>
            <p:cNvSpPr txBox="1"/>
            <p:nvPr/>
          </p:nvSpPr>
          <p:spPr>
            <a:xfrm>
              <a:off x="1477680" y="2879244"/>
              <a:ext cx="2950624" cy="16719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sz="4000" dirty="0">
                  <a:solidFill>
                    <a:schemeClr val="lt1"/>
                  </a:solidFill>
                </a:rPr>
                <a:t>Learning Outcomes</a:t>
              </a:r>
            </a:p>
          </p:txBody>
        </p:sp>
      </p:grpSp>
      <p:sp>
        <p:nvSpPr>
          <p:cNvPr id="478" name="Shape 478"/>
          <p:cNvSpPr/>
          <p:nvPr/>
        </p:nvSpPr>
        <p:spPr>
          <a:xfrm>
            <a:off x="3627700" y="991052"/>
            <a:ext cx="7058700" cy="42553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lt1"/>
              </a:solidFill>
            </a:endParaRPr>
          </a:p>
          <a:p>
            <a:pPr marL="457200" lvl="0" indent="-342900">
              <a:lnSpc>
                <a:spcPct val="130000"/>
              </a:lnSpc>
              <a:buClr>
                <a:schemeClr val="lt1"/>
              </a:buClr>
              <a:buSzPts val="1800"/>
              <a:buChar char="-"/>
            </a:pPr>
            <a:r>
              <a:rPr lang="en-US" dirty="0"/>
              <a:t>Identify </a:t>
            </a:r>
            <a:r>
              <a:rPr lang="en-US" b="1" dirty="0"/>
              <a:t>project</a:t>
            </a:r>
            <a:r>
              <a:rPr lang="en-US" dirty="0"/>
              <a:t> goals, constraints, deliverables, performance criteria, control needs, and resource requirements in consultation with stakeholders. </a:t>
            </a:r>
          </a:p>
          <a:p>
            <a:pPr marL="114300" lvl="0">
              <a:lnSpc>
                <a:spcPct val="130000"/>
              </a:lnSpc>
              <a:buClr>
                <a:schemeClr val="lt1"/>
              </a:buClr>
              <a:buSzPts val="1800"/>
            </a:pPr>
            <a:endParaRPr lang="en-US" dirty="0"/>
          </a:p>
          <a:p>
            <a:pPr marL="457200" lvl="0" indent="-342900">
              <a:lnSpc>
                <a:spcPct val="130000"/>
              </a:lnSpc>
              <a:buClr>
                <a:schemeClr val="lt1"/>
              </a:buClr>
              <a:buSzPts val="1800"/>
              <a:buChar char="-"/>
            </a:pPr>
            <a:r>
              <a:rPr lang="en-US" dirty="0"/>
              <a:t>Basics of mobile application building and clear distinction on the client side and server side of the application. </a:t>
            </a:r>
          </a:p>
          <a:p>
            <a:pPr marL="114300" lvl="0">
              <a:lnSpc>
                <a:spcPct val="130000"/>
              </a:lnSpc>
              <a:buClr>
                <a:schemeClr val="lt1"/>
              </a:buClr>
              <a:buSzPts val="1800"/>
            </a:pPr>
            <a:endParaRPr lang="en-US" dirty="0"/>
          </a:p>
          <a:p>
            <a:pPr marL="457200" lvl="0" indent="-342900">
              <a:lnSpc>
                <a:spcPct val="130000"/>
              </a:lnSpc>
              <a:buClr>
                <a:schemeClr val="lt1"/>
              </a:buClr>
              <a:buSzPts val="1800"/>
              <a:buChar char="-"/>
            </a:pPr>
            <a:r>
              <a:rPr lang="en-US" dirty="0"/>
              <a:t>Implement </a:t>
            </a:r>
            <a:r>
              <a:rPr lang="en-US" b="1" dirty="0"/>
              <a:t>project-</a:t>
            </a:r>
            <a:r>
              <a:rPr lang="en-US" dirty="0"/>
              <a:t>management knowledge, processes, lifecycle and the embodied concepts, tools and techniques in order to achieve </a:t>
            </a:r>
            <a:r>
              <a:rPr lang="en-US" b="1" dirty="0"/>
              <a:t>project</a:t>
            </a:r>
            <a:r>
              <a:rPr lang="en-US" dirty="0"/>
              <a:t> success.</a:t>
            </a:r>
          </a:p>
          <a:p>
            <a:pPr marL="114300" lvl="0">
              <a:lnSpc>
                <a:spcPct val="130000"/>
              </a:lnSpc>
              <a:buClr>
                <a:schemeClr val="lt1"/>
              </a:buClr>
              <a:buSzPts val="1800"/>
            </a:pPr>
            <a:endParaRPr lang="en-US" dirty="0"/>
          </a:p>
          <a:p>
            <a:pPr marL="457200" indent="-342900">
              <a:lnSpc>
                <a:spcPct val="130000"/>
              </a:lnSpc>
              <a:buClr>
                <a:schemeClr val="lt1"/>
              </a:buClr>
              <a:buSzPts val="1800"/>
              <a:buFontTx/>
              <a:buChar char="-"/>
            </a:pPr>
            <a:r>
              <a:rPr lang="en-US" dirty="0"/>
              <a:t>Team-building skills required to support successful performance.</a:t>
            </a:r>
            <a:endParaRPr lang="en-US" sz="1800" dirty="0">
              <a:solidFill>
                <a:schemeClr val="lt1"/>
              </a:solidFill>
            </a:endParaRPr>
          </a:p>
          <a:p>
            <a:pPr marL="457200" indent="-342900">
              <a:lnSpc>
                <a:spcPct val="130000"/>
              </a:lnSpc>
              <a:buClr>
                <a:schemeClr val="lt1"/>
              </a:buClr>
              <a:buSzPts val="1800"/>
              <a:buFontTx/>
              <a:buChar char="-"/>
            </a:pPr>
            <a:endParaRPr lang="en-US"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1423035" y="320675"/>
            <a:ext cx="6285865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PROS　ＡＮＤ　ＣＯＮＳ　ＯＦ　ＩＰＤ</a:t>
            </a: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5020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xmlns="" id="{742F9818-DAE9-46E3-8CBE-83274683472B}"/>
              </a:ext>
            </a:extLst>
          </p:cNvPr>
          <p:cNvGraphicFramePr/>
          <p:nvPr>
            <p:extLst/>
          </p:nvPr>
        </p:nvGraphicFramePr>
        <p:xfrm>
          <a:off x="240030" y="685800"/>
          <a:ext cx="11113770" cy="5554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94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99EDD4-9029-4954-8561-B70021F7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40" y="1422685"/>
            <a:ext cx="5532120" cy="401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838199" y="1711215"/>
            <a:ext cx="10260725" cy="3785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Take it, Easy! </a:t>
            </a:r>
            <a:r>
              <a:rPr lang="en-US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the </a:t>
            </a: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Android App </a:t>
            </a:r>
            <a:r>
              <a:rPr lang="en-US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</a:t>
            </a: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ordering food.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r>
              <a:rPr lang="en-US" altLang="zh-CN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  </a:t>
            </a:r>
            <a:r>
              <a:rPr lang="en-US" altLang="zh-CN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The </a:t>
            </a:r>
            <a:r>
              <a:rPr lang="en-US" altLang="zh-CN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advantage of the Android application: </a:t>
            </a:r>
            <a:endParaRPr lang="en-US" altLang="zh-CN" sz="2400" dirty="0" smtClean="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  <a:p>
            <a:endParaRPr lang="en-US" altLang="zh-CN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  <a:p>
            <a:r>
              <a:rPr lang="en-US" altLang="zh-CN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    - </a:t>
            </a:r>
            <a:r>
              <a:rPr lang="en-US" altLang="zh-CN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Mobile application is convenient to </a:t>
            </a:r>
            <a:r>
              <a:rPr lang="en-US" altLang="zh-CN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carry </a:t>
            </a:r>
          </a:p>
          <a:p>
            <a:r>
              <a:rPr lang="en-US" altLang="zh-CN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altLang="zh-CN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   - Global partnerships and large install base </a:t>
            </a:r>
          </a:p>
          <a:p>
            <a:r>
              <a:rPr lang="en-US" altLang="zh-CN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altLang="zh-CN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   - Powerful </a:t>
            </a:r>
            <a:r>
              <a:rPr lang="en-US" altLang="zh-CN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development </a:t>
            </a:r>
            <a:r>
              <a:rPr lang="en-US" altLang="zh-CN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framework</a:t>
            </a:r>
          </a:p>
          <a:p>
            <a:r>
              <a:rPr lang="en-US" altLang="zh-CN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altLang="zh-CN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   - </a:t>
            </a:r>
            <a:r>
              <a:rPr lang="en-US" altLang="zh-CN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Open marketplace for distributing apps </a:t>
            </a:r>
            <a:endParaRPr lang="en-US" altLang="zh-CN" sz="2400" dirty="0" smtClean="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  <a:p>
            <a:endParaRPr lang="en-US" altLang="zh-CN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  <a:p>
            <a:r>
              <a:rPr lang="en-US" altLang="zh-CN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Customer can order food online and pick up within one hour ! </a:t>
            </a:r>
            <a:endParaRPr lang="en-US" altLang="zh-CN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1125225" y="25666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Shape 172"/>
          <p:cNvSpPr/>
          <p:nvPr/>
        </p:nvSpPr>
        <p:spPr>
          <a:xfrm flipH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</a:p>
        </p:txBody>
      </p:sp>
      <p:grpSp>
        <p:nvGrpSpPr>
          <p:cNvPr id="173" name="Shape 173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174" name="Shape 174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175" name="Shape 175"/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7" name="Shape 177"/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8" name="Shape 178"/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180" name="Shape 180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181" name="Shape 181"/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83" name="Shape 183"/>
          <p:cNvSpPr txBox="1"/>
          <p:nvPr/>
        </p:nvSpPr>
        <p:spPr>
          <a:xfrm>
            <a:off x="9284091" y="35509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84" name="Shape 184"/>
          <p:cNvSpPr/>
          <p:nvPr/>
        </p:nvSpPr>
        <p:spPr>
          <a:xfrm>
            <a:off x="1153949" y="298313"/>
            <a:ext cx="3846675" cy="3847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1900" dirty="0" smtClean="0">
                <a:solidFill>
                  <a:schemeClr val="lt1"/>
                </a:solidFill>
              </a:rPr>
              <a:t>MOTIVATION</a:t>
            </a:r>
            <a:r>
              <a:rPr lang="en-US" altLang="zh-CN" sz="1900" dirty="0" smtClean="0">
                <a:solidFill>
                  <a:schemeClr val="lt1"/>
                </a:solidFill>
                <a:sym typeface="Times New Roman"/>
              </a:rPr>
              <a:t> </a:t>
            </a:r>
            <a:r>
              <a:rPr lang="en-US" altLang="zh-CN" sz="1900" dirty="0">
                <a:solidFill>
                  <a:schemeClr val="lt1"/>
                </a:solidFill>
                <a:sym typeface="Times New Roman"/>
              </a:rPr>
              <a:t>&amp; </a:t>
            </a:r>
            <a:r>
              <a:rPr lang="en-US" altLang="zh-CN" sz="1900" dirty="0" smtClean="0">
                <a:solidFill>
                  <a:schemeClr val="lt1"/>
                </a:solidFill>
                <a:sym typeface="Times New Roman"/>
              </a:rPr>
              <a:t>INTRODUCTION</a:t>
            </a:r>
            <a:endParaRPr lang="en-US" altLang="zh-CN" sz="1900" dirty="0">
              <a:solidFill>
                <a:schemeClr val="lt1"/>
              </a:solidFill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lang="en-US" sz="1900" dirty="0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93" y="1045633"/>
            <a:ext cx="1802331" cy="3604662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Shape 189"/>
          <p:cNvGrpSpPr/>
          <p:nvPr/>
        </p:nvGrpSpPr>
        <p:grpSpPr>
          <a:xfrm>
            <a:off x="-632461" y="2871470"/>
            <a:ext cx="12825095" cy="1296670"/>
            <a:chOff x="-632461" y="2847433"/>
            <a:chExt cx="12192000" cy="1296663"/>
          </a:xfrm>
        </p:grpSpPr>
        <p:sp>
          <p:nvSpPr>
            <p:cNvPr id="190" name="Shape 190"/>
            <p:cNvSpPr/>
            <p:nvPr/>
          </p:nvSpPr>
          <p:spPr>
            <a:xfrm flipH="1">
              <a:off x="-632461" y="2892033"/>
              <a:ext cx="12192000" cy="1252063"/>
            </a:xfrm>
            <a:prstGeom prst="rect">
              <a:avLst/>
            </a:prstGeom>
            <a:gradFill>
              <a:gsLst>
                <a:gs pos="0">
                  <a:srgbClr val="F6F9FC">
                    <a:alpha val="0"/>
                  </a:srgbClr>
                </a:gs>
                <a:gs pos="78000">
                  <a:schemeClr val="accent5"/>
                </a:gs>
                <a:gs pos="100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srgbClr val="000000">
                  <a:alpha val="49803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flipH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sz="6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</a:p>
          </p:txBody>
        </p:sp>
        <p:sp>
          <p:nvSpPr>
            <p:cNvPr id="192" name="Shape 192"/>
            <p:cNvSpPr txBox="1"/>
            <p:nvPr/>
          </p:nvSpPr>
          <p:spPr>
            <a:xfrm>
              <a:off x="9015674" y="3077396"/>
              <a:ext cx="308610" cy="873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" name="Shape 193"/>
            <p:cNvGrpSpPr/>
            <p:nvPr/>
          </p:nvGrpSpPr>
          <p:grpSpPr>
            <a:xfrm>
              <a:off x="-21102" y="2858491"/>
              <a:ext cx="242777" cy="1285286"/>
              <a:chOff x="-21102" y="2858491"/>
              <a:chExt cx="242777" cy="1285286"/>
            </a:xfrm>
          </p:grpSpPr>
          <p:sp>
            <p:nvSpPr>
              <p:cNvPr id="194" name="Shape 194"/>
              <p:cNvSpPr/>
              <p:nvPr/>
            </p:nvSpPr>
            <p:spPr>
              <a:xfrm rot="5400000" flipH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5" name="Shape 195"/>
              <p:cNvSpPr/>
              <p:nvPr/>
            </p:nvSpPr>
            <p:spPr>
              <a:xfrm rot="5400000" flipH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 rot="5400000" flipH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 rot="5400000" flipH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8" name="Shape 198"/>
              <p:cNvSpPr/>
              <p:nvPr/>
            </p:nvSpPr>
            <p:spPr>
              <a:xfrm rot="5400000" flipH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99" name="Shape 199"/>
            <p:cNvSpPr/>
            <p:nvPr/>
          </p:nvSpPr>
          <p:spPr>
            <a:xfrm>
              <a:off x="9973812" y="3184023"/>
              <a:ext cx="1473335" cy="5847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sz="320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UML</a:t>
              </a:r>
              <a:endPara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Shape 200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201" name="Shape 201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202" name="Shape 202"/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3" name="Shape 203"/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4" name="Shape 204"/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5" name="Shape 205"/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6" name="Shape 206"/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207" name="Shape 207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208" name="Shape 208"/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9" name="Shape 209"/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210" name="Shape 210"/>
          <p:cNvSpPr/>
          <p:nvPr/>
        </p:nvSpPr>
        <p:spPr>
          <a:xfrm>
            <a:off x="713880" y="339730"/>
            <a:ext cx="775136" cy="2308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PPT模板下载：www.1ppt.com/moban/     行业PPT模板：www.1ppt.com/hangye/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节日PPT模板：www.1ppt.com/jieri/           PPT素材下载：www.1ppt.com/sucai/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PPT背景图片：www.1ppt.com/beijing/      PPT图表下载：www.1ppt.com/tubiao/    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优秀PPT下载：www.1ppt.com/xiazai/        PPT教程： www.1ppt.com/powerpoint/    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Word教程： www.1ppt.com/word/              Excel教程：www.1ppt.com/excel/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资料下载：www.1ppt.com/ziliao/                PPT课件下载：www.1ppt.com/kejian/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范文下载：www.1ppt.com/fanwen/             试卷下载：www.1ppt.com/shiti/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教案下载：www.1ppt.com/jiaoan/        PPT论坛：www.1ppt.cn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9284091" y="355093"/>
            <a:ext cx="2170011" cy="318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Northeastern University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125225" y="256669"/>
            <a:ext cx="9753599" cy="484285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3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Shape 218"/>
          <p:cNvSpPr/>
          <p:nvPr/>
        </p:nvSpPr>
        <p:spPr>
          <a:xfrm flipH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</a:p>
        </p:txBody>
      </p:sp>
      <p:grpSp>
        <p:nvGrpSpPr>
          <p:cNvPr id="219" name="Shape 219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220" name="Shape 22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221" name="Shape 221"/>
              <p:cNvSpPr/>
              <p:nvPr/>
            </p:nvSpPr>
            <p:spPr>
              <a:xfrm rot="5400000" flipH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 rot="5400000" flipH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3" name="Shape 223"/>
              <p:cNvSpPr/>
              <p:nvPr/>
            </p:nvSpPr>
            <p:spPr>
              <a:xfrm rot="5400000" flipH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4" name="Shape 224"/>
              <p:cNvSpPr/>
              <p:nvPr/>
            </p:nvSpPr>
            <p:spPr>
              <a:xfrm rot="5400000" flipH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 rot="5400000" flipH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226" name="Shape 226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227" name="Shape 227"/>
              <p:cNvSpPr/>
              <p:nvPr/>
            </p:nvSpPr>
            <p:spPr>
              <a:xfrm rot="5400000" flipH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1804148" y="499514"/>
                <a:ext cx="733647" cy="7077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229" name="Shape 229"/>
          <p:cNvSpPr txBox="1"/>
          <p:nvPr/>
        </p:nvSpPr>
        <p:spPr>
          <a:xfrm>
            <a:off x="9284091" y="355093"/>
            <a:ext cx="2170011" cy="331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230" name="Shape 230"/>
          <p:cNvSpPr/>
          <p:nvPr/>
        </p:nvSpPr>
        <p:spPr>
          <a:xfrm>
            <a:off x="1125197" y="322205"/>
            <a:ext cx="753427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9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endParaRPr lang="en-US" sz="19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24" y="1007707"/>
            <a:ext cx="9456424" cy="55237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48" y="1007707"/>
            <a:ext cx="9291500" cy="53049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02" y="1321682"/>
            <a:ext cx="10058400" cy="4895771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Shape 279"/>
          <p:cNvGrpSpPr/>
          <p:nvPr/>
        </p:nvGrpSpPr>
        <p:grpSpPr>
          <a:xfrm>
            <a:off x="-21101" y="2847434"/>
            <a:ext cx="12213103" cy="1296344"/>
            <a:chOff x="-21102" y="2847433"/>
            <a:chExt cx="12213102" cy="1296344"/>
          </a:xfrm>
        </p:grpSpPr>
        <p:sp>
          <p:nvSpPr>
            <p:cNvPr id="280" name="Shape 28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rgbClr val="F6F9FC">
                    <a:alpha val="0"/>
                  </a:srgbClr>
                </a:gs>
                <a:gs pos="78000">
                  <a:schemeClr val="accent5"/>
                </a:gs>
                <a:gs pos="100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srgbClr val="000000">
                  <a:alpha val="49803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 flipH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sz="6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</a:p>
          </p:txBody>
        </p:sp>
        <p:sp>
          <p:nvSpPr>
            <p:cNvPr id="282" name="Shape 282"/>
            <p:cNvSpPr txBox="1"/>
            <p:nvPr/>
          </p:nvSpPr>
          <p:spPr>
            <a:xfrm>
              <a:off x="9199681" y="3164211"/>
              <a:ext cx="2839923" cy="58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-US" sz="3200" dirty="0" smtClean="0">
                  <a:solidFill>
                    <a:schemeClr val="lt1"/>
                  </a:solidFill>
                </a:rPr>
                <a:t>CLIENT PART</a:t>
              </a:r>
              <a:endParaRPr lang="en-US" sz="3200" dirty="0">
                <a:solidFill>
                  <a:schemeClr val="lt1"/>
                </a:solidFill>
              </a:endParaRPr>
            </a:p>
          </p:txBody>
        </p:sp>
        <p:grpSp>
          <p:nvGrpSpPr>
            <p:cNvPr id="283" name="Shape 283"/>
            <p:cNvGrpSpPr/>
            <p:nvPr/>
          </p:nvGrpSpPr>
          <p:grpSpPr>
            <a:xfrm>
              <a:off x="-21102" y="2858491"/>
              <a:ext cx="242777" cy="1285286"/>
              <a:chOff x="-21102" y="2858491"/>
              <a:chExt cx="242777" cy="1285286"/>
            </a:xfrm>
          </p:grpSpPr>
          <p:sp>
            <p:nvSpPr>
              <p:cNvPr id="284" name="Shape 284"/>
              <p:cNvSpPr/>
              <p:nvPr/>
            </p:nvSpPr>
            <p:spPr>
              <a:xfrm rot="5400000" flipH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5" name="Shape 285"/>
              <p:cNvSpPr/>
              <p:nvPr/>
            </p:nvSpPr>
            <p:spPr>
              <a:xfrm rot="5400000" flipH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 rot="5400000" flipH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7" name="Shape 287"/>
              <p:cNvSpPr/>
              <p:nvPr/>
            </p:nvSpPr>
            <p:spPr>
              <a:xfrm rot="5400000" flipH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 rot="5400000" flipH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1F386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89" name="Shape 289"/>
          <p:cNvGrpSpPr/>
          <p:nvPr/>
        </p:nvGrpSpPr>
        <p:grpSpPr>
          <a:xfrm>
            <a:off x="9284091" y="252859"/>
            <a:ext cx="2907908" cy="484288"/>
            <a:chOff x="9284089" y="252856"/>
            <a:chExt cx="2907908" cy="484288"/>
          </a:xfrm>
        </p:grpSpPr>
        <p:grpSp>
          <p:nvGrpSpPr>
            <p:cNvPr id="290" name="Shape 290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291" name="Shape 29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292" name="Shape 292"/>
                <p:cNvSpPr/>
                <p:nvPr/>
              </p:nvSpPr>
              <p:spPr>
                <a:xfrm rot="5400000" flipH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93" name="Shape 293"/>
                <p:cNvSpPr/>
                <p:nvPr/>
              </p:nvSpPr>
              <p:spPr>
                <a:xfrm rot="5400000" flipH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94" name="Shape 294"/>
                <p:cNvSpPr/>
                <p:nvPr/>
              </p:nvSpPr>
              <p:spPr>
                <a:xfrm rot="5400000" flipH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95" name="Shape 295"/>
                <p:cNvSpPr/>
                <p:nvPr/>
              </p:nvSpPr>
              <p:spPr>
                <a:xfrm rot="5400000" flipH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96" name="Shape 296"/>
                <p:cNvSpPr/>
                <p:nvPr/>
              </p:nvSpPr>
              <p:spPr>
                <a:xfrm rot="5400000" flipH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297" name="Shape 297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298" name="Shape 298"/>
                <p:cNvSpPr/>
                <p:nvPr/>
              </p:nvSpPr>
              <p:spPr>
                <a:xfrm rot="5400000" flipH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9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99" name="Shape 299"/>
                <p:cNvSpPr/>
                <p:nvPr/>
              </p:nvSpPr>
              <p:spPr>
                <a:xfrm>
                  <a:off x="1804148" y="499514"/>
                  <a:ext cx="733647" cy="70775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222" y="0"/>
                      </a:moveTo>
                      <a:cubicBezTo>
                        <a:pt x="92777" y="0"/>
                        <a:pt x="84444" y="8076"/>
                        <a:pt x="84444" y="18461"/>
                      </a:cubicBezTo>
                      <a:cubicBezTo>
                        <a:pt x="84444" y="20192"/>
                        <a:pt x="85000" y="21923"/>
                        <a:pt x="85555" y="23653"/>
                      </a:cubicBezTo>
                      <a:cubicBezTo>
                        <a:pt x="33333" y="46153"/>
                        <a:pt x="33333" y="46153"/>
                        <a:pt x="33333" y="46153"/>
                      </a:cubicBezTo>
                      <a:cubicBezTo>
                        <a:pt x="30555" y="40384"/>
                        <a:pt x="24444" y="36923"/>
                        <a:pt x="17777" y="36923"/>
                      </a:cubicBezTo>
                      <a:cubicBezTo>
                        <a:pt x="8333" y="36923"/>
                        <a:pt x="0" y="45000"/>
                        <a:pt x="0" y="55384"/>
                      </a:cubicBezTo>
                      <a:cubicBezTo>
                        <a:pt x="0" y="65192"/>
                        <a:pt x="8333" y="73846"/>
                        <a:pt x="17777" y="73846"/>
                      </a:cubicBezTo>
                      <a:cubicBezTo>
                        <a:pt x="23333" y="73846"/>
                        <a:pt x="27777" y="71538"/>
                        <a:pt x="31111" y="68076"/>
                      </a:cubicBezTo>
                      <a:cubicBezTo>
                        <a:pt x="64444" y="92884"/>
                        <a:pt x="64444" y="92884"/>
                        <a:pt x="64444" y="92884"/>
                      </a:cubicBezTo>
                      <a:cubicBezTo>
                        <a:pt x="63333" y="95192"/>
                        <a:pt x="62222" y="98076"/>
                        <a:pt x="62222" y="101538"/>
                      </a:cubicBezTo>
                      <a:cubicBezTo>
                        <a:pt x="62222" y="111346"/>
                        <a:pt x="70555" y="120000"/>
                        <a:pt x="80000" y="120000"/>
                      </a:cubicBezTo>
                      <a:cubicBezTo>
                        <a:pt x="90000" y="120000"/>
                        <a:pt x="97777" y="111346"/>
                        <a:pt x="97777" y="101538"/>
                      </a:cubicBezTo>
                      <a:cubicBezTo>
                        <a:pt x="97777" y="91153"/>
                        <a:pt x="90000" y="83076"/>
                        <a:pt x="80000" y="83076"/>
                      </a:cubicBezTo>
                      <a:cubicBezTo>
                        <a:pt x="75000" y="83076"/>
                        <a:pt x="70555" y="85384"/>
                        <a:pt x="67222" y="88846"/>
                      </a:cubicBezTo>
                      <a:cubicBezTo>
                        <a:pt x="33888" y="64038"/>
                        <a:pt x="33888" y="64038"/>
                        <a:pt x="33888" y="64038"/>
                      </a:cubicBezTo>
                      <a:cubicBezTo>
                        <a:pt x="35000" y="61730"/>
                        <a:pt x="35555" y="58269"/>
                        <a:pt x="35555" y="55384"/>
                      </a:cubicBezTo>
                      <a:cubicBezTo>
                        <a:pt x="35555" y="53653"/>
                        <a:pt x="35555" y="51923"/>
                        <a:pt x="35000" y="50192"/>
                      </a:cubicBezTo>
                      <a:cubicBezTo>
                        <a:pt x="87222" y="27692"/>
                        <a:pt x="87222" y="27692"/>
                        <a:pt x="87222" y="27692"/>
                      </a:cubicBezTo>
                      <a:cubicBezTo>
                        <a:pt x="90000" y="32884"/>
                        <a:pt x="96111" y="36923"/>
                        <a:pt x="102222" y="36923"/>
                      </a:cubicBezTo>
                      <a:cubicBezTo>
                        <a:pt x="112222" y="36923"/>
                        <a:pt x="120000" y="28269"/>
                        <a:pt x="120000" y="18461"/>
                      </a:cubicBezTo>
                      <a:cubicBezTo>
                        <a:pt x="120000" y="8076"/>
                        <a:pt x="112222" y="0"/>
                        <a:pt x="1022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1900">
                    <a:solidFill>
                      <a:srgbClr val="AD1C2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300" name="Shape 300"/>
            <p:cNvSpPr txBox="1"/>
            <p:nvPr/>
          </p:nvSpPr>
          <p:spPr>
            <a:xfrm>
              <a:off x="9284089" y="320165"/>
              <a:ext cx="2170011" cy="3187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-US" sz="1500">
                  <a:solidFill>
                    <a:srgbClr val="7F7F7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Northeastern University</a:t>
              </a: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1981200" y="1736407"/>
            <a:ext cx="7151700" cy="29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ign up.</a:t>
            </a:r>
          </a:p>
          <a:p>
            <a:pPr marL="457200" marR="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 in.</a:t>
            </a:r>
          </a:p>
          <a:p>
            <a:pPr marL="457200" marR="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Menu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Place order.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 order.</a:t>
            </a:r>
            <a:endParaRPr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1125225" y="256669"/>
            <a:ext cx="9753600" cy="48420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Shape 307"/>
          <p:cNvSpPr/>
          <p:nvPr/>
        </p:nvSpPr>
        <p:spPr>
          <a:xfrm flipH="1">
            <a:off x="-5575" y="249443"/>
            <a:ext cx="484200" cy="49110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08" name="Shape 308"/>
          <p:cNvGrpSpPr/>
          <p:nvPr/>
        </p:nvGrpSpPr>
        <p:grpSpPr>
          <a:xfrm>
            <a:off x="11454570" y="252705"/>
            <a:ext cx="737793" cy="484553"/>
            <a:chOff x="11454204" y="252843"/>
            <a:chExt cx="737793" cy="484360"/>
          </a:xfrm>
        </p:grpSpPr>
        <p:grpSp>
          <p:nvGrpSpPr>
            <p:cNvPr id="309" name="Shape 309"/>
            <p:cNvGrpSpPr/>
            <p:nvPr/>
          </p:nvGrpSpPr>
          <p:grpSpPr>
            <a:xfrm>
              <a:off x="12039596" y="252982"/>
              <a:ext cx="152401" cy="484161"/>
              <a:chOff x="12039596" y="252982"/>
              <a:chExt cx="152401" cy="484161"/>
            </a:xfrm>
          </p:grpSpPr>
          <p:sp>
            <p:nvSpPr>
              <p:cNvPr id="310" name="Shape 310"/>
              <p:cNvSpPr/>
              <p:nvPr/>
            </p:nvSpPr>
            <p:spPr>
              <a:xfrm rot="5400000" flipH="1">
                <a:off x="12073047" y="518180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1" name="Shape 311"/>
              <p:cNvSpPr/>
              <p:nvPr/>
            </p:nvSpPr>
            <p:spPr>
              <a:xfrm rot="5400000" flipH="1">
                <a:off x="12073047" y="618193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2" name="Shape 312"/>
              <p:cNvSpPr/>
              <p:nvPr/>
            </p:nvSpPr>
            <p:spPr>
              <a:xfrm rot="5400000" flipH="1">
                <a:off x="12073047" y="321809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3" name="Shape 313"/>
              <p:cNvSpPr/>
              <p:nvPr/>
            </p:nvSpPr>
            <p:spPr>
              <a:xfrm rot="5400000" flipH="1">
                <a:off x="12073047" y="42182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4" name="Shape 314"/>
              <p:cNvSpPr/>
              <p:nvPr/>
            </p:nvSpPr>
            <p:spPr>
              <a:xfrm rot="5400000" flipH="1">
                <a:off x="12073046" y="21953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15" name="Shape 315"/>
            <p:cNvGrpSpPr/>
            <p:nvPr/>
          </p:nvGrpSpPr>
          <p:grpSpPr>
            <a:xfrm>
              <a:off x="11454204" y="252843"/>
              <a:ext cx="491130" cy="484360"/>
              <a:chOff x="1529019" y="220209"/>
              <a:chExt cx="1284000" cy="1266300"/>
            </a:xfrm>
          </p:grpSpPr>
          <p:sp>
            <p:nvSpPr>
              <p:cNvPr id="316" name="Shape 316"/>
              <p:cNvSpPr/>
              <p:nvPr/>
            </p:nvSpPr>
            <p:spPr>
              <a:xfrm rot="5400000" flipH="1">
                <a:off x="1537869" y="211359"/>
                <a:ext cx="1266300" cy="1284000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7" name="Shape 317"/>
              <p:cNvSpPr/>
              <p:nvPr/>
            </p:nvSpPr>
            <p:spPr>
              <a:xfrm>
                <a:off x="1804148" y="499514"/>
                <a:ext cx="733500" cy="70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18" name="Shape 318"/>
          <p:cNvSpPr txBox="1"/>
          <p:nvPr/>
        </p:nvSpPr>
        <p:spPr>
          <a:xfrm>
            <a:off x="9284091" y="355093"/>
            <a:ext cx="2169900" cy="3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319" name="Shape 319"/>
          <p:cNvSpPr/>
          <p:nvPr/>
        </p:nvSpPr>
        <p:spPr>
          <a:xfrm>
            <a:off x="1162056" y="295562"/>
            <a:ext cx="2208673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900" dirty="0" smtClean="0">
                <a:solidFill>
                  <a:schemeClr val="lt1"/>
                </a:solidFill>
              </a:rPr>
              <a:t>CLIENT PART</a:t>
            </a:r>
            <a:endParaRPr lang="en-US" sz="1900" dirty="0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188" y="1407275"/>
            <a:ext cx="2566637" cy="40161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04" y="2159912"/>
            <a:ext cx="2996691" cy="1498346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1350308" y="1230968"/>
            <a:ext cx="7151700" cy="334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1) Sign Up: </a:t>
            </a:r>
            <a:endParaRPr lang="en-US"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125225" y="256669"/>
            <a:ext cx="9753600" cy="48420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8000">
                <a:schemeClr val="accent5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  <a:effectLst>
            <a:outerShdw blurRad="393700" dist="76200" dir="5820000" sx="99000" sy="99000" algn="t" rotWithShape="0">
              <a:srgbClr val="000000">
                <a:alpha val="498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Shape 326"/>
          <p:cNvSpPr/>
          <p:nvPr/>
        </p:nvSpPr>
        <p:spPr>
          <a:xfrm flipH="1">
            <a:off x="-5575" y="249443"/>
            <a:ext cx="484200" cy="49110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11454570" y="252705"/>
            <a:ext cx="737793" cy="484553"/>
            <a:chOff x="11454204" y="252843"/>
            <a:chExt cx="737793" cy="484360"/>
          </a:xfrm>
        </p:grpSpPr>
        <p:grpSp>
          <p:nvGrpSpPr>
            <p:cNvPr id="328" name="Shape 328"/>
            <p:cNvGrpSpPr/>
            <p:nvPr/>
          </p:nvGrpSpPr>
          <p:grpSpPr>
            <a:xfrm>
              <a:off x="12039596" y="252982"/>
              <a:ext cx="152401" cy="484161"/>
              <a:chOff x="12039596" y="252982"/>
              <a:chExt cx="152401" cy="484161"/>
            </a:xfrm>
          </p:grpSpPr>
          <p:sp>
            <p:nvSpPr>
              <p:cNvPr id="329" name="Shape 329"/>
              <p:cNvSpPr/>
              <p:nvPr/>
            </p:nvSpPr>
            <p:spPr>
              <a:xfrm rot="5400000" flipH="1">
                <a:off x="12073047" y="518180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0" name="Shape 330"/>
              <p:cNvSpPr/>
              <p:nvPr/>
            </p:nvSpPr>
            <p:spPr>
              <a:xfrm rot="5400000" flipH="1">
                <a:off x="12073047" y="618193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1" name="Shape 331"/>
              <p:cNvSpPr/>
              <p:nvPr/>
            </p:nvSpPr>
            <p:spPr>
              <a:xfrm rot="5400000" flipH="1">
                <a:off x="12073047" y="321809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2" name="Shape 332"/>
              <p:cNvSpPr/>
              <p:nvPr/>
            </p:nvSpPr>
            <p:spPr>
              <a:xfrm rot="5400000" flipH="1">
                <a:off x="12073047" y="42182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3" name="Shape 333"/>
              <p:cNvSpPr/>
              <p:nvPr/>
            </p:nvSpPr>
            <p:spPr>
              <a:xfrm rot="5400000" flipH="1">
                <a:off x="12073046" y="219532"/>
                <a:ext cx="85500" cy="152400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34" name="Shape 334"/>
            <p:cNvGrpSpPr/>
            <p:nvPr/>
          </p:nvGrpSpPr>
          <p:grpSpPr>
            <a:xfrm>
              <a:off x="11454204" y="252843"/>
              <a:ext cx="491130" cy="484360"/>
              <a:chOff x="1529019" y="220209"/>
              <a:chExt cx="1284000" cy="1266300"/>
            </a:xfrm>
          </p:grpSpPr>
          <p:sp>
            <p:nvSpPr>
              <p:cNvPr id="335" name="Shape 335"/>
              <p:cNvSpPr/>
              <p:nvPr/>
            </p:nvSpPr>
            <p:spPr>
              <a:xfrm rot="5400000" flipH="1">
                <a:off x="1537869" y="211359"/>
                <a:ext cx="1266300" cy="1284000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804148" y="499514"/>
                <a:ext cx="733500" cy="707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0"/>
                    </a:moveTo>
                    <a:cubicBezTo>
                      <a:pt x="92777" y="0"/>
                      <a:pt x="84444" y="8076"/>
                      <a:pt x="84444" y="18461"/>
                    </a:cubicBezTo>
                    <a:cubicBezTo>
                      <a:pt x="84444" y="20192"/>
                      <a:pt x="85000" y="21923"/>
                      <a:pt x="85555" y="23653"/>
                    </a:cubicBezTo>
                    <a:cubicBezTo>
                      <a:pt x="33333" y="46153"/>
                      <a:pt x="33333" y="46153"/>
                      <a:pt x="33333" y="46153"/>
                    </a:cubicBezTo>
                    <a:cubicBezTo>
                      <a:pt x="30555" y="40384"/>
                      <a:pt x="24444" y="36923"/>
                      <a:pt x="17777" y="36923"/>
                    </a:cubicBezTo>
                    <a:cubicBezTo>
                      <a:pt x="8333" y="36923"/>
                      <a:pt x="0" y="45000"/>
                      <a:pt x="0" y="55384"/>
                    </a:cubicBezTo>
                    <a:cubicBezTo>
                      <a:pt x="0" y="65192"/>
                      <a:pt x="8333" y="73846"/>
                      <a:pt x="17777" y="73846"/>
                    </a:cubicBezTo>
                    <a:cubicBezTo>
                      <a:pt x="23333" y="73846"/>
                      <a:pt x="27777" y="71538"/>
                      <a:pt x="31111" y="68076"/>
                    </a:cubicBezTo>
                    <a:cubicBezTo>
                      <a:pt x="64444" y="92884"/>
                      <a:pt x="64444" y="92884"/>
                      <a:pt x="64444" y="92884"/>
                    </a:cubicBezTo>
                    <a:cubicBezTo>
                      <a:pt x="63333" y="95192"/>
                      <a:pt x="62222" y="98076"/>
                      <a:pt x="62222" y="101538"/>
                    </a:cubicBezTo>
                    <a:cubicBezTo>
                      <a:pt x="62222" y="111346"/>
                      <a:pt x="70555" y="120000"/>
                      <a:pt x="80000" y="120000"/>
                    </a:cubicBezTo>
                    <a:cubicBezTo>
                      <a:pt x="90000" y="120000"/>
                      <a:pt x="97777" y="111346"/>
                      <a:pt x="97777" y="101538"/>
                    </a:cubicBezTo>
                    <a:cubicBezTo>
                      <a:pt x="97777" y="91153"/>
                      <a:pt x="90000" y="83076"/>
                      <a:pt x="80000" y="83076"/>
                    </a:cubicBezTo>
                    <a:cubicBezTo>
                      <a:pt x="75000" y="83076"/>
                      <a:pt x="70555" y="85384"/>
                      <a:pt x="67222" y="88846"/>
                    </a:cubicBezTo>
                    <a:cubicBezTo>
                      <a:pt x="33888" y="64038"/>
                      <a:pt x="33888" y="64038"/>
                      <a:pt x="33888" y="64038"/>
                    </a:cubicBezTo>
                    <a:cubicBezTo>
                      <a:pt x="35000" y="61730"/>
                      <a:pt x="35555" y="58269"/>
                      <a:pt x="35555" y="55384"/>
                    </a:cubicBezTo>
                    <a:cubicBezTo>
                      <a:pt x="35555" y="53653"/>
                      <a:pt x="35555" y="51923"/>
                      <a:pt x="35000" y="50192"/>
                    </a:cubicBezTo>
                    <a:cubicBezTo>
                      <a:pt x="87222" y="27692"/>
                      <a:pt x="87222" y="27692"/>
                      <a:pt x="87222" y="27692"/>
                    </a:cubicBezTo>
                    <a:cubicBezTo>
                      <a:pt x="90000" y="32884"/>
                      <a:pt x="96111" y="36923"/>
                      <a:pt x="102222" y="36923"/>
                    </a:cubicBezTo>
                    <a:cubicBezTo>
                      <a:pt x="112222" y="36923"/>
                      <a:pt x="120000" y="28269"/>
                      <a:pt x="120000" y="18461"/>
                    </a:cubicBezTo>
                    <a:cubicBezTo>
                      <a:pt x="120000" y="8076"/>
                      <a:pt x="112222" y="0"/>
                      <a:pt x="1022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900">
                  <a:solidFill>
                    <a:srgbClr val="AD1C2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37" name="Shape 337"/>
          <p:cNvSpPr txBox="1"/>
          <p:nvPr/>
        </p:nvSpPr>
        <p:spPr>
          <a:xfrm>
            <a:off x="9284091" y="355093"/>
            <a:ext cx="2169900" cy="3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Northeastern University</a:t>
            </a:r>
          </a:p>
        </p:txBody>
      </p:sp>
      <p:sp>
        <p:nvSpPr>
          <p:cNvPr id="17" name="Shape 319"/>
          <p:cNvSpPr/>
          <p:nvPr/>
        </p:nvSpPr>
        <p:spPr>
          <a:xfrm>
            <a:off x="1162057" y="295562"/>
            <a:ext cx="3230649" cy="38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1900" dirty="0" smtClean="0">
                <a:solidFill>
                  <a:schemeClr val="lt1"/>
                </a:solidFill>
              </a:rPr>
              <a:t>CLIENT PART </a:t>
            </a:r>
            <a:r>
              <a:rPr lang="en-US" sz="1900" dirty="0" smtClean="0">
                <a:solidFill>
                  <a:schemeClr val="lt1"/>
                </a:solidFill>
              </a:rPr>
              <a:t>- Sign up </a:t>
            </a:r>
            <a:endParaRPr lang="en-US" sz="1900" dirty="0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69" y="1131869"/>
            <a:ext cx="2604439" cy="42313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72" y="1986465"/>
            <a:ext cx="6383772" cy="3076302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990</Words>
  <Application>Microsoft Macintosh PowerPoint</Application>
  <PresentationFormat>宽屏</PresentationFormat>
  <Paragraphs>231</Paragraphs>
  <Slides>32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Calibri</vt:lpstr>
      <vt:lpstr>Century Gothic</vt:lpstr>
      <vt:lpstr>Quattrocento Sans</vt:lpstr>
      <vt:lpstr>Times New Roman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Bowen Zhang</cp:lastModifiedBy>
  <cp:revision>29</cp:revision>
  <dcterms:modified xsi:type="dcterms:W3CDTF">2018-04-18T21:58:05Z</dcterms:modified>
</cp:coreProperties>
</file>